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73" r:id="rId3"/>
    <p:sldId id="257" r:id="rId4"/>
    <p:sldId id="258" r:id="rId5"/>
    <p:sldId id="259" r:id="rId6"/>
    <p:sldId id="274" r:id="rId7"/>
    <p:sldId id="260" r:id="rId8"/>
    <p:sldId id="275" r:id="rId9"/>
    <p:sldId id="264" r:id="rId10"/>
    <p:sldId id="261" r:id="rId11"/>
    <p:sldId id="262" r:id="rId12"/>
    <p:sldId id="267" r:id="rId13"/>
    <p:sldId id="276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27:34.88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8114 3974 272 0,'3'-16'101'0,"-3"13"-78"0,4 0 4 0,-4 3-1 16,0 0-2-16,0 0 3 16,0 0-1-16,0 0-1 15,0 6-14-15,0 3 9 0,-4 7 3 16,1 9 0-16,-4 16 0 0,0 19-8 16,-4 18-4-16,1 13-2 15,-8 34 1-15,0 13 6 16,-3 13 4-16,0 15-6 15,0-9-3-15,3-7 0 16,1-2 0-16,6-17-1 16,4-21-1-16,7-22-3 15,3-16-1-15,5-22-1 16,2-19 2-16,4-2-1 16,0-14 2-16,0-8 0 15,1-4 1-15,-1-3 0 16,3 0 0-16,4 0-4 15,4-3-3-15,14-1 2 16,17 1 0-16,11-3-1 16,4-3 1-16,7 9-2 0,10-3-1 15,7-4 1-15,-3 7 1 16,-11 0-3-16,-3 7 0 16,-11-4-6-16,0 3 0 15,-7-3-26-15,-8 10-8 16,-6-7-23-16,-3 0-8 15,-8-3-27-15,-3-6-10 16,-4-6-43 0</inkml:trace>
  <inkml:trace contextRef="#ctx0" brushRef="#br0" timeOffset="706.781">9479 5388 260 0,'-7'6'96'0,"0"0"-75"0,-4 4 23 0,4-4 5 15,0-3-4-15,0 7 3 16,7 5-7-16,4-2-1 16,3-1-22-16,7 1-2 0,7-4 1 0,14-2 0 15,15-7-1 1,10-4-6-16,3-2-2 0,1-6 2 16,-4-7 1-16,-7-3-3 15,-4-6 0 1,-7-13-3-16,-6-12 2 0,-15 2-4 15,-14 4-2-15,-11 0 0 16,-10 13 1-16,-14 2-1 16,-18 11-1-16,-21 14-2 15,-7 26-1-15,0 25-1 16,-4 16 0-16,1 5 0 16,6 8 3-16,15 11 0 15,17 4 1-15,25-10 0 16,24-12 0-16,19-9 4 15,17-17 2-15,31-11 2 16,18-14 2-16,4-12 1 0,14-3 1 16,3-9-6-1,-13-4-2-15,-19 1-4 0,-20-1-1 16,-15 1-39-16,-10-4-15 16,-7-6-81-16,-4 3-32 15,-7-3 1 1</inkml:trace>
  <inkml:trace contextRef="#ctx0" brushRef="#br0" timeOffset="1366.569">10982 4858 324 0,'4'-9'123'0,"-8"2"-95"0,4 1 20 0,-4 6 5 16,-3 0-11-16,-7 3-3 16,-3 7-10-16,-8-7-6 15,-7 6-13-15,-7 0-4 0,-6 1-2 16,-5-1-2-16,4 10-2 16,4-3-2-16,3 6 1 15,7-3-1-15,8-1 0 16,3 4 0-16,10-3 0 15,7-3 0-15,15-4 0 16,17-2 2-16,18-4 2 16,14 0-1-16,4 4 2 15,-1 2-4-15,8 10-2 16,3 10 2-16,-4 11 2 16,-6-2 0-16,-11 0-1 15,-11-3 3-15,-10 2 2 0,-11-8 15 16,-10-7 7-16,-11 3-2 15,-15-3-3-15,-16 0-10 16,-12 0-3-16,-6-3-5 16,-11 3-3-16,-14 0 0 15,-11-3-1-15,8-6 0 16,6-10 0-16,15-6-3 16,10-9 0-16,10-4-9 15,12 1-5-15,10-4-24 16,14 0-9-16,21-2-18 15,14-1-5-15,18-3-106 16</inkml:trace>
  <inkml:trace contextRef="#ctx0" brushRef="#br0" timeOffset="1996.778">12083 4726 296 0,'3'-44'110'0,"-6"29"-86"0,-4-4 16 15,0 9 2-15,-8 10-3 16,-2 0 4-16,-4 0-13 16,-4 10-3-16,-7-1-16 15,-3 16-2-15,-4-3-2 0,-3 7-3 16,-1-1-1-16,1 0-1 15,7 0 1-15,7 4-4 16,3-11-2-16,11 5-3 16,10-5 1-16,15 5 3 15,14-4 3-15,10-1 0 16,7 8 2-16,8-1-4 16,13 16 0-16,8 3 1 15,-1-3 2-15,-6 3-1 0,-15-3 2 16,-10-10 9-16,-11 4 4 15,-10-7 15-15,-11-6 7 16,-14-3-11-16,-18-3-6 16,-14-3-10-16,-7-1-3 15,-7-2-4-15,-7-4-1 16,-7 1-3-16,-7-1-3 16,4-3 2-16,6 1 2 15,15-4-11-15,7 6-3 16,17-9-32-16,11 0-12 0,21-9-22 15,18 3-8-15,17-16-90 16</inkml:trace>
  <inkml:trace contextRef="#ctx0" brushRef="#br0" timeOffset="5976.389">9070 9376 220 0,'21'-22'82'0,"-14"16"-64"0,4-10 15 0,-8 10 2 16,1 6-3-16,3-3 1 15,-4-16-5-15,1 7-3 0,-1-7-13 16,1 0 3-16,-1-9 5 0,-3-4 0 15,-3-2 3-15,-4-4-7 16,0 1 1-16,-4 2-4 16,-3 1 0-16,-7 2-7 15,-4 1-2-15,-6-4 0 16,-8 7 0-16,-11 6-5 16,-10 0 1-16,-3 7 4 0,-4 8 2 15,-4 14 0-15,-10 8-1 16,-11 20-3-16,-3 24-2 15,3 23-2-15,-3-10 1 16,-11 13 1-16,1 28 0 16,9 12 0-16,12-15 2 15,10 15-1-15,10 4 2 16,15-7-2-16,20-6 2 16,19 6 0-16,13 1 1 15,19-14 0-15,27-12 0 16,25-9 0-16,14 3 0 15,32-9 4-15,18-1 3 16,13-12-4-16,22-12 1 16,-10-17 1-16,6-11 2 15,0-17-1-15,-21-15-1 16,-14-22-3-16,-7-6 1 0,-14-13-2 16,-21 0 0-16,-25-3-3 15,-21-16 1 1,-28-12-2-16,-33-7 2 0,-16 10-2 15,-22 0-1-15,-35 12 1 16,-15 4-1-16,-6 18-3 16,-15 16 0-16,1 16-1 15,17 9 3-15,14 7-7 16,15 2 1-16,24 1-28 16,18 2-12-16,17-5-8 15,25-10-5-15,28-6-17 16,25-4-9-16,21-2-59 15</inkml:trace>
  <inkml:trace contextRef="#ctx0" brushRef="#br0" timeOffset="6607.553">10051 10800 192 0,'7'6'74'0,"-4"-3"-58"0,4 0 18 0,-3-3 4 15,-1 0 2-15,4-3 5 16,0 0-2-16,-3-6-2 16,-4-4-22-16,-7 0 8 0,-4-5 4 15,-3-7-3-15,0-10 0 16,-7-6-9-16,0-15-4 16,0-1-6-16,-1-5-4 15,5-1-2-15,3 0-3 16,3 1-2-16,8 2-1 15,6 4 2-15,11 5 0 16,4 11 1-16,14-1 2 16,17 10-3-16,22 2 0 15,3 14 1-15,3-1 2 16,11 7-1-16,11 9-1 16,0 9-4-16,-14 7 0 0,-8-1-38 15,-13 1-16-15,-11 0-11 16,-7-1-3-1,-4 1-70 1</inkml:trace>
  <inkml:trace contextRef="#ctx0" brushRef="#br0" timeOffset="7072.615">11003 10389 252 0,'-14'22'93'0,"14"-10"-72"0,4 4 7 0,3-13 0 16,0 7 0-16,10-10 6 15,8 0-6-15,14-13-2 16,3-3-14-16,8-6 8 0,-1-3 3 16,-3-6-7-16,-4 3-2 15,-10-4-6-15,-11-5 0 16,-7-1-1-16,-10-3 1 15,-11 1-4-15,-15 2-1 16,-9 4-3-16,-22 12-3 16,-4 18 2-16,-3 20 2 15,0 22 2-15,-3 6 1 16,3 9-2-16,3 16-2 16,15 16 1-16,14 2-1 0,17-8 0 15,18-7 2-15,11-6-1 16,14-13 2-16,17-6 0 15,25-16 3-15,7-9-1 16,8-12 0-16,6-10-1 16,11-6 0-16,-8-7-2 15,-9-3-2-15,-12 1-26 16,-13-1-10-16,-8 0-39 16,-6-3-18-16,-1 1-60 15</inkml:trace>
  <inkml:trace contextRef="#ctx0" brushRef="#br0" timeOffset="7594.966">12153 10279 240 0,'0'-12'90'0,"0"5"-70"0,-3-5 13 0,-1 9 1 15,1-4-3-15,-4-2 4 16,0-4-2-16,-8 4 0 16,-2 3-18-16,-4 3 0 0,-1 6 1 15,-2 12-6-15,-1 4-3 0,4 10-4 16,0 11 0 0,3 10-2-16,4 7 2 15,7-7 0-15,3 3 1 16,8-9-2-16,3-6-2 15,7-10 1-15,11-6 1 16,3-9 1-16,7-10 1 0,4-13 0 16,-4-18 2-16,-3-13-3 15,-7-6-2-15,-8 3 6 16,-2 4 3-16,-8 2 1 16,-7 10 3-16,-4 6-3 0,-3 3 1 15,0 16-7 1,0 3-1-16,7 9-4 15,3 10-1-15,8 12 1 0,7 10 2 16,6 3-3 0,5-3 0-16,2 0-1 0,5-4 0 15,6 4 0-15,4-6-2 16,0-7-26-16,0-6-12 16,-4-7-21-16,0-5-6 15,-7-10-84 1,-6-13-44-16,-8-9 98 15</inkml:trace>
  <inkml:trace contextRef="#ctx0" brushRef="#br0" timeOffset="8183.724">12838 9128 276 0,'0'-59'104'0,"0"43"-81"0,0 7 7 0,0 9-1 16,0 0-3-16,0 9 2 16,0 10 2-16,0 16 1 15,0-1-16-15,3 19 2 0,1 7 1 16,-1 34-4-16,1 3 2 16,-1 10-9-16,1 21-2 15,3 7-3-15,0-31 1 16,-4-23 0-16,8 41 1 15,7 20-5-15,-4-30 1 0,-4-21 0 16,-3-19 0 0,-3-15-7-16,-1-16-3 0,-3-13-25 15,-3-12-10-15,-4-13-15 16,-4-13-5-16,1-18-77 16</inkml:trace>
  <inkml:trace contextRef="#ctx0" brushRef="#br0" timeOffset="8394.373">12495 9881 312 0,'-17'22'118'0,"20"-6"-92"0,22 6 2 0,-7-13-5 16,17-3 2-16,18-3 7 16,3 4-4-16,11-7-2 15,18 6-14-15,10 6-8 0,-3 7-2 16,-7 3-2-1,-1 0 2-15,1 6-39 0,0-3-14 16,-8-3-30-16,-10-6-12 16,-14-3-34-1</inkml:trace>
  <inkml:trace contextRef="#ctx0" brushRef="#br0" timeOffset="9159.116">13501 10332 288 0,'-35'4'107'0,"24"5"-83"0,4-3-3 15,7-3-4-15,3 1 4 16,12-1 7-16,9-3 1 15,12-3 2-15,6-4-17 16,4 1 1-16,0-3 1 0,-1-10-4 16,-2 9 1-16,-8-5-6 0,-7-1 1 15,-3-3-3 1,-14-3 2-16,-11-3-2 0,-8 3 0 16,-9-3-3-16,-4 6 1 15,-8 10-2-15,-9 9-1 16,-5 9 1-1,-3 10-1-15,4 9 0 0,7 1 0 16,7 8-3-16,6 4 2 16,12 6 3-16,13 3 1 15,15-6-4-15,14-6 1 16,7-10 0-16,6-3 2 16,1-3-3-16,7-6-2 15,0-1-23-15,4-2-10 16,-4-4-12-16,-4 1-4 15,-7-4 5-15,-3 0 3 16,-4-3 3-16,-3-3 1 16,-4 0 19-16,-3-3 10 0,-4 0 8 15,-3 3 4-15,-1 0 2 16,1-3 3-16,-4 0 17 16,0 0 7-16,-3-7 13 15,-4 1 8-15,-4-4-1 16,-3-12 2-16,-3 0-7 15,-8-9-3-15,-6-4-12 16,-4-3-4-16,-8-3-11 16,1-6-2-16,3-9-5 15,4-7-3-15,11 6-2 16,6 10-3-16,11 6-2 0,11 7 1 16,7 5 1-1,6 4 0-15,12 9-5 0,13-3-1 16,11 7 7-16,4 2 4 15,-4 4-16-15,-4 5-6 16,-3 1-39-16,0 0-13 16,4 3-9-16,-1 0-2 15,1 0-60 1</inkml:trace>
  <inkml:trace contextRef="#ctx0" brushRef="#br0" timeOffset="9740.967">15325 8934 244 0,'3'-6'90'0,"1"6"-70"0,10 6 8 0,-7-3 0 0,7 0-2 16,11 0 2-16,10-3 2 15,11 4 1-15,7-4-16 16,14-4 9-16,3-2 3 0,-13-3-3 16,45-1-2-16,57-2-8 15,0-4-1 1,-8 7-8-16,8-1-3 0,-7 1-4 16,-18 3 1-16,-18-1 1 15,-13 4 2-15,-15 3-17 16,-21 3-4-16,-25 4-44 15,-21 2-17-15,-14 4-77 16</inkml:trace>
  <inkml:trace contextRef="#ctx0" brushRef="#br0" timeOffset="10118.537">16344 9107 296 0,'14'-54'112'0,"-7"35"-87"0,0-3 4 0,-3 19-4 15,-4 0-2-15,0 3 3 16,0 10 0-16,-4 24 1 15,1 4-15-15,-4 15 4 0,-4 7 4 0,4 24-5 16,0 13 2-16,0 13-10 16,4-6-2-16,-1 18-1 15,4-6 2-15,0-9-5 16,4-10-1-16,3-6 0 16,0 0 2-1,0-16-10-15,3-16-4 0,-3-12-32 16,0-15-11-16,0-23-23 15,1-9-6-15,2-12-52 16</inkml:trace>
  <inkml:trace contextRef="#ctx0" brushRef="#br0" timeOffset="10541.012">16866 8937 292 0,'25'-19'110'0,"-14"29"-86"0,3 27 16 0,-11-5 0 16,4 15-5-16,-3 16 4 15,-4 9-12-15,-4 25-5 16,-3 16-12-16,-3 0-2 0,-1 9 2 16,0 0 0-16,1-15 2 15,3-19 2-15,3-10 4 16,4-22-8-16,4-9-1 15,6-15-3-15,12-17 1 16,6-11-2-16,4-14 2 16,6-18-6-16,5-13-1 15,3-6-2-15,3 0 0 16,7 6 2-16,-3 13 0 0,-3 6-3 16,-8 10 0-16,-7 12 4 15,-6 15 1-15,-8 14 2 16,-4 18 2-16,-3 0-5 15,1-7-3-15,2 7-6 16,1-6 0-16,-1-3-31 16,8-10-12-16,0-6-16 15,3-3-6-15,11-10-86 16</inkml:trace>
  <inkml:trace contextRef="#ctx0" brushRef="#br0" timeOffset="11216.162">18263 9756 260 0,'-3'-26'96'0,"-1"17"-75"0,-3-3 19 0,0 8 2 16,-3-2-2-16,-1 6 0 15,-3 0-13-15,-4 6-4 16,-3 4-13-16,-4 5 0 0,1 4 3 0,-5 10-3 16,-2-4 0-16,-1 12-6 15,4 10-1-15,3 7 1 16,7-4 0-16,11-6 0 16,11-4 0-16,10-5 2 15,4-10 1-15,6-6-1 16,5-10 1-16,-1-9-2 15,4-9 2-15,-1-16-2 16,1-13 2-16,0-6-2 16,-8 0 0-16,-6 0-3 15,-4 7-2-15,-7 9 1 16,-3 2 1-16,-8 11-1 16,-3 8 2-16,-3 14-4 15,-1 8 0-15,0 17 1 0,1 9 0 16,3 2 0-16,7-2 0 15,3-3 2-15,8-7 3 16,3-6 4-16,7-6 5 16,4-6 1-16,7-13 3 15,-1-10-6-15,5-15-2 16,-1-9-5-16,4-7-2 16,-4 6-1-16,4-5 1 15,0 5 0-15,-1 7 1 16,1 15 0-16,-3 4 0 15,-5 12-2-15,1 3 1 16,0 13-4-16,3 13 0 16,0 5 1-16,-3 1 2 15,3-7-6-15,-10-3-1 0,0-6-34 16,-4-3-13-16,-3-6-21 16,-4-4-7-16,3-6-102 15,1-9-48 1,0-3 117-16</inkml:trace>
  <inkml:trace contextRef="#ctx0" brushRef="#br0" timeOffset="17341.215">13942 4243 216 0,'-11'7'82'0,"4"-7"-64"0,-3 3 11 0,6-3 2 15,-3 9-2-15,0-9 3 16,0 10-2-16,0-1-1 15,0 0-16-15,0-2 5 0,3 2 5 16,1 0-3-16,6 1 0 16,4-4 0-16,11-3 2 15,14-6-1-15,17-9 2 16,15-7-2-16,10-9-1 16,24-10-2-16,22 3-1 15,4-2-7-15,24 2-4 16,0 4-3-16,-3 0 0 15,3 6-4-15,-7 3 0 16,-25 3 1-16,-20 3 2 16,-22 13-3-16,-18 0 0 15,-13 6-12-15,-15 0-5 0,-7 7-21 16,-10 5-8-16,-8-2-4 16,-6-1 1-16,-8 4-10 15,-7 0-2-15,-6 6-72 31</inkml:trace>
  <inkml:trace contextRef="#ctx0" brushRef="#br0" timeOffset="17743.557">14743 4325 240 0,'-7'-28'90'0,"3"18"-70"0,4-5 19 0,0 11 3 16,0-2-9-16,0 6 0 15,4 0-5-15,-1 10 0 16,1 8-16-16,-1 11 0 0,-3 11 1 15,0 14 4-15,-7 24 2 16,-4 16-8-16,-3 6-2 16,0 16-3-16,0 19-1 0,4-19-3 15,-1-3 1 1,7-6-2-16,1-4 2 16,3-9-4-16,0-18 0 0,0-7-19 15,3-22-7-15,1-10-24 16,0-12-10-16,3-18-29 15,-4-17-13-15,1-12-9 16</inkml:trace>
  <inkml:trace contextRef="#ctx0" brushRef="#br0" timeOffset="18209.88">15039 4388 224 0,'32'-54'85'0,"-15"17"-66"0,19-26 23 0,-22 38 8 16,3-6-8-16,1 5-3 15,0 8-6-15,-4 11-1 16,-4 23-18-16,-6 28 5 0,-1 19 4 16,-6 18 3-16,-4 32 4 15,0 6-14-15,0 0-7 16,0 7-5-16,3-1-1 15,4-18 4-15,4-16 6 16,-1-16-7-16,4-12-3 16,0-19 2-16,4-7 1 15,3-18 0-15,4-13 1 16,6-12-6-16,8-16-1 0,7-16 0 16,7-9 2-16,0 4-3 15,-4 8-2-15,-7 10 2 16,-10 22 0-1,-7 12 3-15,-8 19 3 16,-3 7-2-16,-3 3 0 0,-1-1-1 16,4 1-2-16,7-4-2 15,4-9 1-15,0 4-23 16,3-11-10-16,4 1-28 16,-1-6-14-16,1-7-47 15,7 0-22-15,3-6 22 16</inkml:trace>
  <inkml:trace contextRef="#ctx0" brushRef="#br0" timeOffset="19082.225">16185 5102 208 0,'0'-15'77'0,"0"5"-60"0,0-2 15 16,0 6 2-16,4-4-4 16,-4 1 2-16,0-1-1 15,0 4 1-15,-4-3-17 16,-3 9 2-16,-3 6 3 0,-8 3-5 16,-3 4 0-16,-7 15-7 15,-4 10 0-15,-3 9-3 16,3 0 0-16,4-3-3 15,7-7-2-15,7 1 1 16,10-10-1-16,8-3 2 16,10-9 1-16,7-7-1 15,7-9 1-15,0-3 4 0,0-9 4 16,1-10 0-16,-5-6 1 16,-2-7-2-16,-1-3-1 15,-4 1-1-15,-6-1 0 16,-4 10 2-16,-3 6 1 15,-4 3-5-15,0 10-4 16,-4 6-1-16,0 9-1 16,1 6-3-16,-1 10 2 15,1 0 1-15,3 10 0 16,0-1 0-16,3 0 2 16,4-2-3-16,4-7 0 15,0 6 1-15,-1-9 0 16,4-1-3-16,4-5 0 15,0-7-1-15,3-3 3 0,0-6 0 16,0-3 1-16,0-7 0 16,0-9 0-16,-3-6 0 15,-4-16 2-15,0 0-3 16,4-3 0-16,0 4 1 0,3-1 0 16,0 6-3-1,0 4 2-15,0 15 5 16,-3 6 2-16,3 10 4 15,-3 9 4-15,-1 10 1 16,1 6 0-16,0 16-7 16,-1 2-3-16,1 4-3 0,0 0-2 15,3-3-4-15,0-7 0 16,4 4-31-16,-1-7-14 16,1-6-17-16,0-3-7 15,-1-6-97 1</inkml:trace>
  <inkml:trace contextRef="#ctx0" brushRef="#br0" timeOffset="20176.643">8266 14346 4 0,'-18'-9'0'0</inkml:trace>
  <inkml:trace contextRef="#ctx0" brushRef="#br0" timeOffset="20581.787">8216 13970 200 0,'14'-79'77'0,"-3"45"-60"0,10-26 15 0,-14 45 2 15,7-7 3-15,4 0 2 16,3 3-6-16,4 0 0 16,-1 10-19-16,-2 9 10 0,-5 6 3 15,1 10-1-15,-4 21 2 0,-3 20-5 16,-8 15 0-16,-3 9-6 15,-3 16-2-15,-8 19-5 16,-3-9 1-16,0 0-6 16,-4 9-3-16,4-3 1 15,3-16 0-15,4-13 1 16,7-18 0-16,7-12-2 16,11-17 1-16,10-9 2 15,11-6 4-15,18-12-2 16,24-10 1-16,10-10-3 15,12-2 0-15,17-10-6 16,7-3 1-16,-7 0 2 0,0 0 1 16,-4 0-4-16,-14 3 1 15,-14 3-27 1,-17 9-9-16,-22 10-20 16,-13 0-7-16,-19 10-21 0,-13-1-10 15,-11 1-48 1</inkml:trace>
  <inkml:trace contextRef="#ctx0" brushRef="#br0" timeOffset="20942.484">8460 14459 256 0,'0'-16'96'0,"7"7"-75"0,7-7 8 16,-7 7-1-16,7-4 0 15,4-3 6-15,3-2-6 16,11-7-2-16,6 6-14 15,12-3-3-15,3 0-2 0,3 3-3 16,4 0-3-16,-7 0 0 16,3 1-1-16,1-1 0 0,-1 3 2 15,-6 4-23 1,-12-1-8-16,-9 0-39 0,-15 1-14 16,-11-1-45-1</inkml:trace>
  <inkml:trace contextRef="#ctx0" brushRef="#br0" timeOffset="21242.518">8417 13747 264 0,'-3'9'99'0,"6"-5"-77"0,8-8 4 0,-4 1 0 0,4-3 0 16,3-3 7-16,7-4-5 16,3-6 0-16,12 0-15 15,17 1 5-15,14-1 3 0,10-3-9 16,8 3-4-16,14-3-3 16,17-3-1-16,1-9-5 15,6-1 1-15,15-9 0 16,-4 3 0-16,-11 1-51 15,1 5-23-15,-19 7-86 16</inkml:trace>
  <inkml:trace contextRef="#ctx0" brushRef="#br0" timeOffset="22249.078">10470 14424 160 0,'8'-12'63'0,"-8"2"-49"0,3-5 16 0,-3 8 3 16,4-2-5-16,-1-4-2 15,1 1-3-15,-4-1-3 16,0 4-10-16,-4 0 2 0,1 2 4 16,-4 4-2-16,-1 3 2 15,-2 3-3-15,-4 7 2 16,-7 5-6-16,-8 7-1 16,-6 7-2-16,-4 5 1 15,-3 1-4-15,-4 2-2 16,4 4 2-16,3 6 2 15,7 6 0-15,8 7 2 0,6-7-2 16,11-6 0-16,10-9-3 16,19-4 1-16,16-15 2 15,15-10 4-15,4-12-4 16,3-12-1-16,0-10-2 16,3-7 1-16,-3-5-2 15,-3-1-1-15,-5 0 3 16,-2-2 0-16,-15 5-4 15,-10 4 1-15,-11 3 6 16,-11 12 6-16,-6 6-4 16,-8 14 0-16,-10 8-4 15,-4 7-3-15,-6 25 2 16,-1 25 0-16,4 6-1 16,0 7 1-16,-1 15 0 15,8 16 3-15,4-29-5 0,6 26-1 16,11 3-2-16,7-6 0 15,7-17 2-15,11-14 2 16,10-10-3-16,7-19-2 16,4-16 4-16,4-15 3 15,-4-19 1-15,-1-16 0 16,-2-13-3-16,-4 1-2 16,-4-10-2-16,-7-3-1 15,-7-9-20-15,-3-13-8 16,-8-3-22-16,-10-6-8 15,-3 6-89-15,-4-3-40 16,-7 12 96 0</inkml:trace>
  <inkml:trace contextRef="#ctx0" brushRef="#br0" timeOffset="22697.862">11010 14484 252 0,'-10'3'93'0,"3"6"-72"0,3 13 9 0,1-9-1 15,-1 6-4-15,0 0 0 16,1 9-1-16,3 6 2 15,3 4-14-15,8 6 6 0,7 0 3 16,10-7-3-16,11-5 2 16,10-10-2-16,4-13-2 15,0-3-4-15,-4-12-2 16,1-13 2-16,-8-3 3 16,-7-9-4-16,-3 0-1 15,-11-4-6-15,-7 1-3 16,-7-7 2-16,-7 0 0 15,-3-3-4-15,-8 7 1 0,1 2-2 16,-1 10-2-16,4 3-15 16,0 13-7-16,7 5-14 15,4 8-2-15,3-1-5 16,7 6 2-16,7 7-13 16,7-4-5-16,11-2-59 15</inkml:trace>
  <inkml:trace contextRef="#ctx0" brushRef="#br0" timeOffset="23149.401">12100 14434 252 0,'4'-35'93'0,"-11"20"-72"0,-4-11 9 0,4 14 2 15,-3 3-9-15,-8 5-1 16,0 4 1-16,-3 4 0 15,-4 14-12-15,1 7 2 0,-5 7 3 16,1-1-6-16,4 7-3 16,2-4 0-16,8 1 0 15,4-1-3-15,6-6-3 16,8-2 0-16,6-8 1 16,4-5 1-16,4-10 3 15,3-9-1-15,4-4 2 16,0-5-6-16,-4-7-1 15,-4-3 2-15,-2 0 1 16,-5-1 7-16,-3 5 6 16,0 5 1-16,-3 6 1 15,-4 10-11-15,0 10-5 0,0 2-1 16,3 7-1-16,4 3 0 16,4-3 0-16,3 6 0 15,7-3 2-15,4 0-1 16,3 0-1-16,4 3-6 15,-4-6-1-15,0-10-32 16,1 1-14-16,-5-4-15 16,1-12-4-16,0 2-70 15</inkml:trace>
  <inkml:trace contextRef="#ctx0" brushRef="#br0" timeOffset="23450.026">12481 13283 328 0,'-7'-25'123'0,"7"22"-95"0,4 0 9 0,-1 3 0 15,4 3-6-15,0 9 2 16,4 17-5-16,0 21-3 15,-1 12-13-15,-3 11-3 0,0 30-2 0,-3 13-3 16,-1 6-1-16,1 23-1 16,6-4-2-16,5-16 1 15,-1-12-1-15,3 0-11 16,1-13-3-16,0-6-35 16,-1-15-15-16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35:37.74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1873 7965 180 0,'14'-59'68'0,"-10"37"-52"0,3-13 8 15,-7 26 2-15,3-7 2 16,1 0 3-16,0 1-5 0,-1 2-4 15,-3 4-12 1,4 6 5-16,-4 9 4 0,0 13 1 0,0 15 0 16,0 32 1-16,3 25-1 15,1 28-3-15,-1 32 0 16,4 15-7-16,11 28-4 16,7-15-1-16,10-3 1 15,0-7 1-15,-3-25 3 16,0-25-1-16,3-6 2 15,-7-34-4-15,-7-20 1 16,4-21-1-16,-4-16 1 16,4-25-2-16,-4-26-1 15,-3-27-3-15,-1-7 1 16,-3-25-2-16,1-43-1 16,-8-7 1-16,0-32-1 15,-7 1-5-15,-4-3 1 16,-3-7-7-16,0 35-3 0,0 34 5 15,0 25 5-15,0 19 1 16,0 29-3 0,3 12 1-16,4 9 3 15,7 7 3-15,4 5-2 16,7-2 0-16,20-3 1 16,12-1 2-16,27 7-3 15,-3-3 0-15,25 0-1 16,25-1 0-16,3 4 4 0,35 0 1 15,7 3-1-15,18 0 1 16,18 6-2-16,3 1-1 16,4 5 1-16,-8-9 1 15,-6 7-1-15,-15-4-1 16,-10-6 1-16,0-6 1 16,-21 6 1-16,-25 0 1 15,-18-10-20-15,-28 7-9 16,-17 3-130-1,-18 3-77-15,-29 7 100 16</inkml:trace>
  <inkml:trace contextRef="#ctx0" brushRef="#br0" timeOffset="479.208">3320 8420 208 0,'3'-16'79'0,"-3"10"-61"0,4 3 10 0,-4 3 0 16,0 0-1-16,0 3 1 16,3 6-2-16,1 10 1 15,-1 16-15-15,1 18 9 0,-1 6 5 16,-3 7-5-16,-3 25-2 15,-1 16-7-15,1 6-2 16,-4-13-6-16,0-9-3 16,-4 9 0-16,4-12 1 15,3-9-3-15,-3-10 0 16,4-4-6-16,3-33-3 16,7-7-36-16,0-22-17 15,7-12-67 1,14-20-45-16,8 1 77 0</inkml:trace>
  <inkml:trace contextRef="#ctx0" brushRef="#br0" timeOffset="1022.83">4180 8605 200 0,'0'-32'74'0,"-3"29"-58"0,-1-15 16 0,1 8 2 15,3-2-8-15,-4-4-3 16,-3-3-5-16,0 0-1 16,0 0-9-16,-3 1 6 0,3 2 3 15,-4 0-1-15,-3 7 3 16,-4 6-6-16,-3 3 0 16,-4 12-6-16,-13 17 1 15,-1 18-1-15,0 12 3 16,7 10 1-16,-10 13 1 15,7 18-2-15,6 7-1 16,1-7-1-16,10-6 0 16,4-22 0-16,21 32 2 15,8-10-5-15,16-10-1 16,12-18 0-16,17-19 0 16,7-3 0-16,7-31 0 15,-7-10 4-15,10-25 3 0,1-22 0 16,3-9 1-16,-3-10-2 15,-15-9 1 1,-3-19-4-16,-18 3-2 16,-6 0 0-16,-15-3-1 15,-14-9-2-15,-18-3-2 0,-20 8-2 16,-15 14-1-16,-18 15-5 16,1 13 0-16,-15 15-5 15,4 16-2-15,0 13-9 16,18 6-5-16,17 9-17 15,18 3-9-15,14 1-14 16,17-1-7-16,8 4-56 16</inkml:trace>
  <inkml:trace contextRef="#ctx0" brushRef="#br0" timeOffset="1546.937">6068 8376 228 0,'-18'3'85'0,"11"3"-66"0,0-3 16 0,7-3 4 16,0 0-4-16,0 7 4 15,0-4-1-15,4 6 0 16,10 7-20-16,3-3 5 0,8-4 4 16,10-3-9-16,18-3 0 15,14-3-8-15,0 3-2 16,-3 1-4-16,-8 2-3 15,-6 0-3-15,-8 4 1 16,-17 2-15-16,-8 7-4 16,-10 9-58-16,-10 0-24 15,-15-3-54 1</inkml:trace>
  <inkml:trace contextRef="#ctx0" brushRef="#br0" timeOffset="1754.932">6001 8947 288 0,'-4'12'110'0,"29"-2"-86"0,3 2 29 16,-10-6 8-16,6-6-8 15,15-9-1-15,18-4-23 16,17-2-7-16,0 2-14 16,0 1-7-16,-11 2-2 0,1 1 3 15,-15 3 1-15,-6 6-10 16,-8 0-3-16,-7 6-48 15,-7-3-19-15,-3 13-95 16</inkml:trace>
  <inkml:trace contextRef="#ctx0" brushRef="#br0" timeOffset="6139.228">8336 8028 256 0,'-21'-10'96'0,"14"4"-75"0,-4 3 12 0,4 3 0 15,4 0-3-15,-1-6 4 16,1 6-7-16,3-10-2 16,3 1-14-16,8 0 2 0,10-7 3 15,11 0-2-15,7-6 2 16,3 3-3-16,7 4 2 16,11 2-4-16,7 7 1 15,0 6-1-15,-7 0 1 16,-7 9 2-16,-14 10 4 15,-11 3 3-15,-10 13 2 16,-15 5-8-16,-13 7-4 16,-11 0-4-16,-11 1-2 15,-10-5-6-15,6-2 1 16,1-6 0-16,7-1 2 0,3-6-3 16,7-3 0-16,4 1 1 15,7-5 0-15,7-2-3 16,11 0 0-16,10 3 2 15,11 3 0-15,14 6 1 16,7 7 0-16,7 3 2 16,-8 3 3-16,1-3-4 15,0 9-3-15,-7-3 1 16,-7 3 2-16,-7 6 2 16,-11 1 3-16,-11-1 6 15,-10-6 4-15,-7-6-6 16,-7-6-3-16,-7-4-4 15,-11-5 0-15,-10-4-2 16,-14-3 2-16,-8-4-2 16,1 8 2-16,-1-20-2 0,8-6-1 15,3 0-2-15,7-3 1 16,7 0-12-16,11 6-5 16,7-10-21-16,10 1-10 15,8 0-3-15,10-4-1 16,3 1-10-16,8 3-3 15,3 0-76 1,14-4-53-16,1-2 84 16</inkml:trace>
  <inkml:trace contextRef="#ctx0" brushRef="#br0" timeOffset="6829.776">9578 9009 272 0,'-11'-6'104'0,"4"9"-81"0,0 7 9 16,0-4-2-16,0 3-10 15,0 4 1-15,4-4-10 0,-1 10-4 16,4-6-4-16,0-1 2 0,4-2 4 16,3-4 4-16,0-3 4 15,0-6 0-15,0 0 1 16,0-4-3 0,0-2-1-16,0-4-4 0,0 1 1 15,-3-4-2-15,-4 7 0 16,0-4-1-16,-4 7 2 15,-3 3-3-15,0 3-2 16,-4 9-2-16,1 4 0 16,-1 6-2-16,1 3 2 15,2-4-2-15,5 1 2 16,3-3 0-16,3 6 3 16,5-3 3-16,-1-10 2 0,3-9-1 15,4-3 1-15,4-7-2 16,0-5 0-16,-4 2 1 15,-4-9 4-15,-3 0-4 16,-7 0 2-16,-7 0-3 16,-3 4 0-16,-1 2-5 15,-3 7-3-15,0 9 0 16,0 0 1-16,0 9-3 16,3 0 0-16,0 7-1 15,4 0 0-15,4-1 2 16,3 1 0-16,3-3-3 15,1-1 0-15,3-2-1 16,0-4 3-16,0-3-2 16,4-6-1-16,-1 0-26 0,1 0-12 15,-1-7-30-15,1 1-10 16,0-1-35-16,-1 4-14 16,4 0-1-1</inkml:trace>
  <inkml:trace contextRef="#ctx0" brushRef="#br0" timeOffset="7294.76">10079 7896 316 0,'7'-37'118'0,"-7"24"-92"0,3-6 22 16,-3 16 2-16,0 0-12 15,0 3 0-15,-3 9-6 16,-1 10-2-16,1 16-17 0,-1 24 1 0,1 10 0 16,-1 6 1-16,4 10 1 15,0 15-4-15,4 7-2 16,-1 0-6-16,1-13-1 16,-1 0-1-16,-3 3-2 15,0-6 1-15,0-16-1 16,-3-12-3-16,-1-13 0 15,1-12-25-15,3-10-11 16,10-25-66 0,8-19-8-16,7-6-3 15,-1-6-23 1</inkml:trace>
  <inkml:trace contextRef="#ctx0" brushRef="#br0" timeOffset="7942.594">11070 8263 260 0,'7'-9'96'0,"-7"-1"-75"0,0 1 21 16,0 3 6-16,0-7-6 16,4-6 0-16,3-9-10 15,3-6-5-15,1-4-15 0,0 0 1 0,-1 1 1 16,-3-1-7-16,-3 4-4 16,-4-4 0-16,-4 3 2 15,-3 7 2-15,-3 6 1 16,-5 3-2-16,-2 7 1 15,-4 6-2-15,-15 28 2 32,1 9-2-32,-11 22 2 15,-3 29-2-15,-4 2 2 16,-4 7 7-16,5 28 3 16,6-3 0-16,10 0 0 15,12-6-5-15,13 6 0 16,15-12-7-16,17-20-1 15,14-8-2-15,7-17-2 16,4-12 3-16,0-12 0 16,4-20-1-16,6-5 1 0,4-13-2 15,0-22-1-15,0-13 1 16,-11-3 1-16,-13 0-1 16,-12 4-1-16,-13 2 3 15,-22 4 0-15,-17 0 1 16,-11 6 0-16,-7 6-5 15,-7 12-1-15,-6 11-2 16,-9 8 0-16,5 7-2 16,10 0-1-16,14 9-34 15,11-3-15-15,14-3-31 16,10-3-11-16,11 0-79 16</inkml:trace>
  <inkml:trace contextRef="#ctx0" brushRef="#br0" timeOffset="8754.092">3747 10771 184 0,'7'-28'71'0,"-7"16"-55"0,3-7 20 0,-3 19 6 0,0-3-6 15,0-4-1-15,7 7 5 16,-7 10 4-16,4-1-24 15,-1 13 2-15,-3 10 0 0,0 11-4 16,-7 14 0-16,-3 6-8 16,-1-4-4-16,0 1-3 15,-3-4-3-15,4-2 1 16,-1-1 1-16,4-6-1 16,0-6-1-16,7-10-2 0,4-6 1 15,3-12-37-15,0-13-14 16,3-4-16-16,8-11-4 15,-4 2-55 1</inkml:trace>
  <inkml:trace contextRef="#ctx0" brushRef="#br0" timeOffset="9245.148">4226 10521 240 0,'18'-29'90'0,"-15"26"-70"0,1 3 17 0,-4 3 4 0,0 4-2 16,0 2 4 0,-4 7-7-16,-3 3 1 0,-3 3-21 15,-1-1 0-15,-6 11 0 0,2-10-6 16,-6 6-1-16,-3-3-5 16,-5 3-1-1,8-3-1-15,7-3-2 16,4-3-2-16,2 3 1 0,5-6 1 15,10 3 0-15,7-7-3 16,4 7 0-16,3-3 2 16,7-1 2-16,-3 1 0 15,0 6 2-15,6-3-4 16,12 9-2-16,-5 3 4 16,8 1 1-16,0-1 0 0,-11 0 1 15,-3-2-4-15,-7-1 0 16,-7 0 14-16,-8 0 6 15,-10-6-5-15,-14 6-3 16,-7-3-6-16,-7-3-2 16,-4 0-1-16,4-3 1 15,-8-9-2-15,5 2 2 16,2-9-2-16,1-6 2 16,-4-9-22-16,8 2-7 15,3-2-31-15,3-4-14 16,11 0-17-16,-4 1-6 15,4-4-35 1</inkml:trace>
  <inkml:trace contextRef="#ctx0" brushRef="#br0" timeOffset="9577.863">4205 10577 208 0,'-14'-9'77'0,"3"15"-60"0,1-3 15 16,3 3 2-16,0-3-4 15,3-3 0-15,4 7-6 0,4-4-1 16,3 3-12-16,0-3 7 0,10 7 4 16,5-4 0-16,9-3-1 15,22 0-5 1,7-9-2-16,11-3-6 0,-1-7 0 15,4-3-5-15,11-3-2 16,-4 0 0-16,0 3 1 16,-3 4-3-16,-18 2-2 15,-4 4-31-15,-17 2-15 16,-11 7-17-16,-10 7-7 16,-14 8-55-1</inkml:trace>
  <inkml:trace contextRef="#ctx0" brushRef="#br0" timeOffset="9987.881">3542 11681 236 0,'-39'12'88'0,"25"-5"-69"0,-4-1 11 15,11-3-2-15,4 0-5 16,3-3 16-16,10 6-4 16,8-2-18-16,17-4 3 0,4 0 3 15,10-4-3-15,15-2-2 16,31 0 3-16,4-10 3 15,7-6-8 1,21-3-2-16,7-9-8 16,-7 5-4-16,0-2-1 0,0 3-1 15,-11 6 0-15,-17 6 2 16,-14 7-3-16,-11 6 0 16,-18 6-17-16,-13 3-5 15,-12 7-44-15,-9 2-17 16,-15 4-73-1</inkml:trace>
  <inkml:trace contextRef="#ctx0" brushRef="#br0" timeOffset="10464.366">3919 12066 244 0,'-10'-3'90'0,"13"0"-70"0,4 0 17 16,0 0 4-16,8-7-2 15,9-2 4-15,8-7-7 16,10 10 1-16,1-1-21 16,3 10 8-16,3 7 6 0,0 11-7 0,1 4-4 15,-19 3-2 1,-9 4 2-16,-15 5-5 0,-14 10 2 15,-8 16-9-15,-6 2-4 16,-14 4-2-16,0-6-1 16,-4-4 2-16,4-9 1 15,-1-6-4-15,12-7-1 16,6-2-2-16,11-4 3 16,14-3-2-16,11-6 1 15,6-7 4-15,15-5 1 16,0-7 5-16,21-3 5 15,11-1-5-15,3 1 0 16,-11 0-4-16,1 0-3 16,-15 3 2-16,0 0 0 15,-3-3-12-15,0 0-7 16,4-3-38-16,-1-1-17 16,0-2-38-16,-3-1-15 15,-14-8-28 1</inkml:trace>
  <inkml:trace contextRef="#ctx0" brushRef="#br0" timeOffset="10977.347">6322 11232 248 0,'-18'0'93'0,"15"7"-72"0,3-7 16 0,0 0 2 0,3 3-4 15,8-3 4-15,3 6-1 16,7-3-2-16,4 3-19 15,10-2 5-15,-3-1 2 0,10 0-6 16,4 0-3-16,-7-3-8 16,10 0-3-16,4 0-2 15,0 0 1-15,0 0-2 16,-14 3 2-16,-4 0-24 16,-10 4-8-16,-8 2-43 15,-6 0-19-15,-15 10-67 16</inkml:trace>
  <inkml:trace contextRef="#ctx0" brushRef="#br0" timeOffset="11198.778">6498 11687 260 0,'-14'16'96'0,"21"-10"-75"0,7-3 17 0,-3 0 3 15,10 0-2-15,-3-3 1 16,10-6-8-16,11 0-5 15,10 0-15-15,4-4-3 0,7 1-2 16,-11-1-3-16,1 7-3 16,-8 0-3-16,-7 3 1 15,-3 3-10-15,-4 0-5 16,-3 0-41-16,-4 4-17 16,4-4-75-16</inkml:trace>
  <inkml:trace contextRef="#ctx0" brushRef="#br0" timeOffset="15927.029">8700 10637 240 0,'-11'-32'90'0,"4"20"-70"0,0-7 8 0,3 13 0 0,1-4-2 16,-1 4 2-16,1 0-4 15,-1 3-3 1,4 3-11-16,-3 12 5 0,3 29 2 16,0 6 2-1,0-6 3-15,0-4-10 16,0 7-4-16,0-6-3 16,3-4 1-16,1-5-3 15,3-11 0-15,0-5 5 16,0-13 3-16,0 0-6 15,4-16-1-15,-4 1-2 16,0-4-2-16,-4-10 1 16,-3 8 1-16,-3-8-1 15,-4-8-1-15,0 5-2 16,-1-5-1-16,1 2 4 0,0 4 3 16,4 9-6-16,3 3 0 15,0 3-2-15,7 4 2 16,3 2 1-16,8 1 1 15,7 3 0-15,7 3 0 16,6 0 4-16,1 3 5 16,0 0-1-16,3 0 1 15,1 3-1-15,6 0 2 16,4 0-3-16,3 3 1 16,-3 4-5-16,-7 2 0 15,-4 7 5-15,-6 3 5 16,-8 0 2-16,-7 12 0 15,-7 7-3-15,-10 9-2 16,-8 32-6-16,-10 2-1 0,-7 1-1 16,-4-3 1-1,-3 12-2-15,0 0 2 0,0 0-2 16,-1-16-1-16,5-9 1 16,3-6-1-16,3-13 0 15,4-9 0-15,3-4-3 16,4-5 2-16,4-13 1 15,3-10 0-15,3 0-3 16,1-9 0-16,3 0-49 16,3 0-22-16,1-9-43 15,3 6-16-15,4-3-17 16</inkml:trace>
  <inkml:trace contextRef="#ctx0" brushRef="#br0" timeOffset="16558.383">9592 11568 300 0,'4'-13'112'0,"-4"4"-87"0,-4 0 11 0,1 9-2 16,-1-4-10-16,0 4 0 15,1 0-4-15,-4 7-3 16,3-1-9-16,1 3-1 0,-1 1 0 0,1 2-1 16,3 1 1-16,0-4-4 15,3 1 0-15,1-4 3 16,3-3 1 0,0-3 1-16,4 0 2 0,-1-3-3 15,1-6-2-15,-1-7 2 16,-3 6 0-16,-3-5 5 15,-1-1 3-15,-3 4-6 16,-3 2-1-16,-4 7 0 16,0 6 0-16,-4 7-4 15,1 2-3-15,3 7-3 16,-1-3-1-16,1-1-1 16,4 1 3-16,3-4 0 15,3-2 3-15,1-4 1 0,3-3 1 16,4-3 2-16,3-3 3 15,3-6-2-15,1-7 1 16,-4-3-3-16,-3-3 2 16,-4-3 2-16,-7 3 2 15,-7 0-3-15,-7 7-3 16,-1 2-5-16,-2 7 0 16,-1 12-2-16,4 3 0 15,3 4 0-15,1 3 0 16,6-1 2-16,4 1 2 15,4 0-3-15,-1-1 0 16,4-5-1-16,1 6-2 16,2-7-44-16,1-6-17 15,3 3-41-15,0-6-16 0,4-6-40 16</inkml:trace>
  <inkml:trace contextRef="#ctx0" brushRef="#br0" timeOffset="17126.812">10202 10693 292 0,'0'-19'110'0,"-3"16"-86"0,3-6 24 15,-4 6 7-15,-3-1-14 16,0 4-3-16,-7 0-14 15,-4 7-2-15,-3 2-13 0,-3 7-3 16,2-1 0-16,1 4-3 0,4 3 0 16,-1-6-3-16,7 0-1 15,1-4-1-15,3 1 0 16,3-1 2-16,4-6 0 16,4 4 0-16,-1-1 2 15,4 1-1-15,4-4-1 16,-1-3-2-16,12-3 1 15,-1 6-1-15,7-2 0 16,4 8 2-16,3 4 2 16,4 9-1-16,0 9 2 15,-4 10-2-15,0-3 2 16,1 0 4-16,-5-4 4 16,-3 1 2-16,-3-4 5 0,-7-2 3 15,-4-1 2-15,-3 1-1 16,-8-4-2-16,-3 0-6 15,-7-3-1-15,-4-3-6 16,-10-3-2-16,-7-3-2 16,-7-1-3-16,-8-2 1 0,-2-7-1 15,-1-6 0 1,3-6 0-16,5-7-9 16,6-2-4-16,7-7-31 15,7 0-13-15,8 0-24 0,6 0-10 16,8 0-54-1,6 0-57-15,8-6 74 16</inkml:trace>
  <inkml:trace contextRef="#ctx0" brushRef="#br0" timeOffset="17444.36">10276 10624 340 0,'-17'-6'126'0,"10"3"-98"0,0 6 19 0,7-3 0 0,0 0-10 15,0 0-2-15,0 3-6 16,7 3-4-16,7 0-13 16,3 1-3-16,8-7 1 0,0 0-4 15,3-3 2-15,4-1-5 16,7-2 0-16,3 0-3 15,0 0-3-15,4-4 4 16,4 1 1-16,-1-4-20 16,-3-2-10-16,-4 2-28 15,-3 1-12-15,-7 5-35 16,-8 7-14-16,-6 3-18 16</inkml:trace>
  <inkml:trace contextRef="#ctx0" brushRef="#br0" timeOffset="18059.407">11165 10750 264 0,'-3'-7'101'0,"3"7"-78"0,-4-3 2 0,1 0-5 16,3-3 4-16,0 6 5 15,0-10 2-15,0 7 3 0,-4-3-18 16,1-4 2-16,-4 10 0 0,-4 0-6 15,-3 0-2-15,-4 10-1 16,-3-1 1-16,0 13 1 16,-7 6 1-16,3 10 0 15,-3 15 2-15,-4 10-3 16,0 3 1-16,4-6-3 16,4-4 2-16,9 4-2 15,8-4 0-15,11 7-1 16,6-10 0-16,8-6-2 15,7-9-1-15,7-13-1 16,10-10 2-16,14-15-1 0,4-9 2 16,0-13 0-16,-3-6 3 15,-4-4-1-15,0-5 2 16,-11-7-4-16,-10-9-2 16,-8-13 0-16,-6-3 1 15,-7 0-3-15,-15 3-2 16,-7 0 0-16,-6 7-1 15,-15 2-3-15,-14 13 0 16,-7 13-3-16,7 9-1 16,8 9-34-16,6 7-13 15,11 3-45-15,7 3-17 16,14-3-62 0</inkml:trace>
  <inkml:trace contextRef="#ctx0" brushRef="#br0" timeOffset="21269.88">8975 10307 160 0,'42'-47'63'0,"-24"22"-49"0,3-19-2 16,-14 22-4-16,3-15 9 15,5-10 8-15,-5 3 5 0,-3-9 2 16,-7 6-17 0,-3-4 4-16,-4-5 4 0,-4 15 3 15,-3 16 2-15,-11 16 0 0,-14 15 2 16,-17 10-10-16,-18 34-4 15,-4 38-5-15,-13 18 0 16,-12 42-4-16,-6 21-2 16,7 35 0-16,13 3 1 15,15 22 1-15,25-16 3 16,28 0-1-16,24-31 2 16,43-19-4-16,25-28 1 15,13-29-3-15,29-24 2 16,11-29-4-16,3-18-2 15,17-26 6-15,-3-22 5 0,-14-37 5 16,4-31 2-16,0-13 1 16,-8-35 2-16,-21-18-6 15,-21-19-1-15,-28-16-12 16,-28-31-1 0,-39-7-4-16,-39-3-2 0,-21 20-17 15,-42 40-7-15,-8 47 8 16,-6 43 6-16,-5 30-18 15,19 24-6-15,21 16-37 16,28 9-15-16,24-3-68 16</inkml:trace>
  <inkml:trace contextRef="#ctx0" brushRef="#br0" timeOffset="23914.798">16909 7617 148 0,'0'-9'57'0,"0"6"-44"0,-4-4 7 0,4 7 1 16,0 0-5-1,0-3 1-15,0 0 2 16,0-3 0-16,0 0-10 0,0 2 1 0,0 1 3 16,0 0 2-16,-3 0 3 15,-1 0-1-15,1 0 1 16,-1 0 0-16,0-1 0 16,1 1-5-16,-1 0 0 15,1-3-2-15,-1 0 3 16,1-1-1-16,-1 1 0 15,4 0-5-15,0 0-3 16,0-4 6-16,0 10 3 16,0-3-5-16,0 3-1 15,0 3 2-15,0 16 1 0,0 15 3 16,0 10 4 0,0 16-1-16,4 6 1 15,3 37-3-15,3 16-1 16,8 4-2-16,7 24 0 0,7-6-4 15,3-9 0-15,-3 0-3 16,-1-4 2-16,-2-18 0 16,-1-19 3-16,-4-19-5 15,1-13-1-15,-4-15 2 16,1-12 3-16,-1-20-2 16,3-21-2-16,-2-23-2 15,-1-21 0-15,-4-10-2 16,1-24-1-16,-4-32 1 15,-3-10-1-15,-4-25-3 0,-7 7 0 16,-7 6-1-16,-7 6 3 16,-8 6-2-1,1 17 1-15,0 30 2 16,3 16 2-16,4 19-6 0,0 16 1 16,4 15 1-16,6 13 1 15,4 6-2-15,7 7 2 16,7-1 1-16,11 7 2 15,10-7-3-15,15-3-2 16,6 1 2-16,8-4 2 16,31-6 0-16,28-4-1 15,15-5 3-15,35-7 0 16,7 0 1-16,21 10 0 16,-11-1-2-16,4 4 1 0,-10 6-4 15,-29 0 0-15,-14 0 1 16,-17 3 2-16,-15 0-3 15,-21-3 0-15,-17 7-39 16,-18-4-15-16,-36 6-114 16,-17 7-23-1</inkml:trace>
  <inkml:trace contextRef="#ctx0" brushRef="#br0" timeOffset="24336.823">18030 8163 268 0,'0'-54'101'0,"4"26"-78"0,0-13 9 0,-1 29-3 15,1-4-2-15,-1 7 3 16,4-1-7-16,0 10-2 16,0 10-12-16,-3 21 6 0,-1 13 2 15,-3 6 4-15,-3 13 2 0,-4 6-6 16,0 12-2-16,0 4-7 15,0-7 0-15,0-5-5 16,-1-11 0 0,5 4-1-16,3-16-2 0,3-6-2 15,1-6-1-15,0-7-38 16,3-9-15 0,0-12-18-16,3-4-7 0,4-12-60 15</inkml:trace>
  <inkml:trace contextRef="#ctx0" brushRef="#br0" timeOffset="24788.269">18722 8156 280 0,'7'-28'104'0,"-7"19"-81"0,-7-10 7 0,3 13-3 16,-3-4-2-16,-3 1 2 15,-1 6-6-15,-3 3 0 16,-4 6-12-16,-3 13 3 0,-3 12 2 16,-5 10 1-16,-2 6 4 15,-5 6 0-15,-2 19 1 16,-1 13-5-16,7-7-1 0,14-2-4 16,15-10-1-1,17-7-1-15,18-9 0 0,6-3 0 16,15-15 0-16,18-13 0 15,10-13 0-15,0-6-2 16,-3-16 1-16,-1-9 2 16,-6-19 5-16,-8-9-6 15,-10-19-2-15,-17 9-1 16,-19-3 1-16,-17-9-1 16,-14-10 0-16,-10-6-8 15,-19 10-2-15,-17 12-7 16,-7 12 0-16,-3 17-7 15,17 11-1-15,7 17-29 16,14 6-10-16,11 6-49 0,21 9-19 16,11 0-21-1</inkml:trace>
  <inkml:trace contextRef="#ctx0" brushRef="#br0" timeOffset="25610.553">21036 7786 272 0,'14'-18'101'0,"-10"11"-78"0,-1 4 11 0,-3 3 1 16,0 0-8-16,-3 3 1 15,-4 7-6-15,-4 5-2 0,-6 11-11 16,-8 5 1-16,-14 13 1 0,-14 31-2 15,-10-3 2-15,-4 3 0 16,0 1 1-16,3-1 0 16,1 3 2-16,-1 4-3 15,4-7-1-15,11-9-6 16,10-6-3-16,11-7 0 16,10-6-1-16,14-13 2 15,19-5 1-15,13-1 7 16,11-13 4-16,24-8-7 15,29-10-2-15,10-7 3 16,11 1 5-16,11-1-7 0,-8 1-1 16,-14 9-5-16,-14-3-1 15,-13 3 1-15,-12 0 2 16,-3 0-3-16,-7-6 0 16,-7 6-30-16,-7-4-12 15,-4-2-31-15,-3 3-13 16</inkml:trace>
  <inkml:trace contextRef="#ctx0" brushRef="#br0" timeOffset="26466.9">23012 7260 232 0,'14'-29'88'0,"0"17"-69"0,7-10 15 0,-14 16 3 15,4-1 1-15,3-2 4 16,-4 6-6-16,1 9 1 16,-4 13-21-16,-3 6 4 0,-4 3 1 15,-7 7-5-15,-8 6-1 16,-6 6-7-16,0 9-3 15,-4 7-2-15,1-4 0 16,3-2-4-16,3-7 0 16,7-6 1-16,4-7 0 15,4-8-7-15,6-4-3 16,4-10-45-16,7-5-19 16,1-4-68-1,2-6-49-15,1-9 79 16</inkml:trace>
  <inkml:trace contextRef="#ctx0" brushRef="#br0" timeOffset="26961.774">23798 7228 308 0,'29'-28'115'0,"-15"25"-89"0,3-3 16 15,-13 3 2-15,-1 3-7 16,1 0 3-16,-8 3-18 15,-10 3-8-15,-7 7-8 16,-14-1-7-16,-11 7 0 0,11-3 1 16,-15 2 0-16,8 1 0 15,10 0 2-15,8-3-3 16,6-1-2-16,11-2-1 0,7 3 3 16,10-4 0-1,5-2 1-15,6-1 0 0,3 0 0 16,5 1 2-16,2 2 1 15,1 1-4-15,3 3 1 16,1 2 0-16,3 1 0 16,-1 16 0-16,5-1 2 15,3 1-3-15,-11-4 0 16,-3 3 1-16,-8-5 2 16,-10-4 12-16,-10-6 8 15,-11-1-7-15,-14 1-1 16,-8-6-6-16,-9-4-3 15,-12 1-2-15,-6-1-3 16,-8-3-2-16,-3 1 1 16,7-4 1-16,11 0 0 15,10-3-20-15,11-3-9 0,14-4-34 16,10 1-14-16,8-3-64 16,10-7-55-1,0-6 77-15</inkml:trace>
  <inkml:trace contextRef="#ctx0" brushRef="#br0" timeOffset="27260.345">23745 7241 280 0,'-21'-13'107'0,"14"7"-83"0,4 3 4 0,3 3-2 15,0 0-11-15,3 0 0 16,4 0-1-16,4 3 4 16,7 3-10-16,6-3 4 0,12 7 4 15,23-1-6-15,23-9-3 16,2 0-4-16,8 0 0 16,7-3-2-16,0-3-1 15,-11 6 1-15,-14 0-1 16,-18 0-27-16,-13 0-9 15,-15 9-37-15,-18 1-14 16,-13-1-36-16</inkml:trace>
  <inkml:trace contextRef="#ctx0" brushRef="#br0" timeOffset="27712.28">22507 8222 192 0,'11'10'74'0,"-4"-10"-58"0,3 3 12 0,-10-3-1 16,0 0 7-16,0 0 5 15,0 0-5-15,-3 0-3 16,3 0-17-16,-4 6 0 0,4-3 2 16,4 4 1-16,7-4-1 15,13 6 3-15,19-9 0 16,13 0-2-16,22 0 2 16,31-9-1-16,14-10-2 15,29-3-6-15,14-3-4 16,3 0-3-16,11 0-3 15,-14 12 1-15,-7-3-1 16,-8 4 0-16,-13 2 2 16,-22 4-1-16,-20 3-1 15,-22 3-2-15,-18 0 1 0,-17 3-43 16,-18 3-18-16,-17 7-29 16,-25 3-8-16,-15-4-33 15</inkml:trace>
  <inkml:trace contextRef="#ctx0" brushRef="#br0" timeOffset="28240.425">23054 8705 280 0,'-25'-16'107'0,"25"4"-83"0,11-7 10 0,-4 10 0 16,11-10-6-16,6 0 3 16,8-6-4-16,3 0 1 15,4 3-16-15,0 3 2 0,0 3 0 16,3 4 1-16,4 6 4 16,0 9-9-16,0 12-1 15,0 11 6-15,-15-1 4 16,-6-3-5-16,3 9-1 15,4 10-1-15,-11-4 0 16,-10-2-2-16,-18-1-1 16,-22 4-5-16,-13 6-1 15,-11 0-1-15,-7 12 1 0,-10-2-2 16,-8-4-1-16,7-3 1 16,15-10-1-16,10-2-3 15,11-7 2-15,14 0 1 16,14-6 0-16,14-3 0 15,17-3 2-15,15-7 1 16,7-6 1-16,3-3 2 16,11 0 1-16,7-3-3 15,-14-3-1-15,-10 6-1 16,13-6-2-16,11-4-19 16,-10 1-10-16,-11-1-36 15,-11 7-16-15,-3-3-34 0,-15 6-16 16,-3 0-11-1</inkml:trace>
  <inkml:trace contextRef="#ctx0" brushRef="#br0" timeOffset="29271.168">25227 6852 248 0,'-32'-41'93'0,"4"26"-72"0,-28-20-6 0,20 16-6 15,-20-6-6-15,-15-6 3 16,-27-4-1-16,-22 4 2 16,-7 3-4-16,-39 3 5 0,-3 0 4 15,-36 3-2-15,-3 3 0 16,-25 3-2-16,-14 1 0 16,-10 5 0-16,-40 7 0 15,-10-3-2-15,-3 6 1 16,-22 6 0-16,-21 3 1 15,1 4-7-15,6 15 0 16,-14 13 1-16,-10 6 3 16,6 19-2-16,12 0-2 15,-8 9 0-15,-7 25-1 16,28 13 0-16,15 6 2 0,-1 29 1 16,39 5 1-16,15 1 0 15,34 18 0 1,43-5-2-16,32 5-2 0,28-9 1 15,32-12-1-15,35-10 0 16,31 6 0-16,29-12 2 16,21-10 3-16,36-6 4 15,38 10 2-15,28-7-3 16,40-9 0-16,16-13-5 16,40-5-2-16,74 14 0 15,3-5 1-15,36-16-1 16,20-4 2-16,15-24-2 0,18-10-1 15,13-19 3-15,22-9 2 16,17-19 0-16,11-3 2 16,4-18-4-16,14-14-2 15,-4-15 0-15,-4-12-1 16,8-7 2-16,-8-6 1 16,-3-10 1-16,-7-21 0 15,-24-13-2-15,-29 3-2 16,-7-28 3-16,-36-7 0 15,-48 4-4-15,-43-16 1 16,-36 3 0-16,-48-6 2 16,-47-19-6-16,-49 19-1 15,-52-15 2-15,-61-10 3 0,-32 18-1 16,-70-21 0-16,-32 15 1 16,-60 13 0-16,-52 13 0 15,-36 12 0-15,-18 25-5 16,-10 32 1-16,-11 27-11 15,11 17-3-15,45 27-42 16,15 26-15-16,42 3-70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36:16.75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3739 7401 192 0,'11'-25'74'0,"-11"25"-58"0,4-10 16 0,-4 7 4 16,0-3-5-16,0 6 2 0,0-3-6 16,0-3-2-16,0 6-13 15,0 0 6-15,0 9 2 0,0 10 3 16,0 12 1-16,0 22-5 15,0 19-1-15,-4 10-4 16,1 15 1-16,3 19-2 16,0 3 0-16,0-6-3 15,0 0 1-15,0-3-2 0,0-7 0 16,0-12-3-16,0-12-1 16,0-10-3-16,0-7-2 15,0-11 1-15,0-14-1 16,0-9-27-16,3-9-11 15,4-9-32-15,4-10-11 16,-4-7-76 0</inkml:trace>
  <inkml:trace contextRef="#ctx0" brushRef="#br0" timeOffset="555.569">4293 7558 256 0,'0'-35'96'0,"-3"23"-75"0,-1-1 10 16,-3 7-2-16,0-4-4 15,-7 7 0-15,3 3-8 16,-3 3 0-16,0 7-10 16,-3 21 0-16,-1 13 3 0,4 6-4 15,-4 10 2-15,1 6 10 16,2 34 6-16,5 7-4 16,6-4-1-16,8 10-7 15,6 9 0-15,15-12-7 0,0-16-1 16,3-16-2-16,11-18-2 15,17-13 3-15,1-13 0 16,6-18 3-16,-6-13 1 16,-1-22-3-16,-6-24-1 15,-1-17 1-15,-3-9 2 16,0-16-1-16,-4-24 2 16,-10-4-2-16,-11 0 0 15,-14-13-3-15,-14 1 1 16,-11 9-4-16,-6 22-2 15,-26 16-3-15,-6 18-1 16,-22 22-7-16,15 20-2 16,-1 14-2-16,15 17 1 15,3 15-31-15,14 10-11 0,11 3-40 16,10 2-17-16,4 1-4 16</inkml:trace>
  <inkml:trace contextRef="#ctx0" brushRef="#br0" timeOffset="1007.816">3376 9110 304 0,'0'-19'112'0,"4"9"-87"0,3 4 15 0,-7 6 1 15,3 3-10-15,8 4 2 16,6 2-6-16,8 0-2 15,17 1-13-15,15-10 1 0,-1-3 3 16,33-13 1-16,27-9 1 16,4-3-9-16,17-7-5 15,12 7-1-15,-12 3 0 0,-3 0-4 16,-3 6 1-16,-15 6 2 16,-17-2 3-16,-14 8-4 15,-25-2-3 1,-4 3 1-16,-21 0 0 15,-6 2-21-15,-19 8-10 0,-6 2-33 16,-11 0-13-16,-7 7-91 16</inkml:trace>
  <inkml:trace contextRef="#ctx0" brushRef="#br0" timeOffset="1426.02">3863 9489 312 0,'0'3'118'0,"0"-3"-92"0,3 3 17 0,1 0 1 15,3 1-4-15,11-4 0 16,6 0-8-16,5-4-3 15,13-2-16-15,11 0-3 0,0-7-3 0,14 1-1 16,0-1-1-16,7 4-1 16,0 15 0-1,-11 7 0-15,-10 12 2 16,-3 12 8-16,-22 7 3 0,-7 13-6 16,-10-1-4-16,-11 13 0 15,-14 10 2-15,-11 8-2 16,-3-8-2-16,-8-7-2 15,12-19-3-15,3-9 1 16,3 3-1-16,0 3-7 16,11-12 0-16,7-16-54 15,4-7-22-15,-1-5-44 16,4-7-18-16,4 6-2 16</inkml:trace>
  <inkml:trace contextRef="#ctx0" brushRef="#br0" timeOffset="2301.291">4230 11088 204 0,'3'-34'77'0,"-3"15"-60"0,4-13 15 0,-4 20 4 0,0-7 0 15,0 0 0-15,0 7-4 16,0-4 0-16,0 10-18 16,3 9 5-16,-3 16 4 0,0 12-3 15,-3 13 0-15,-4 6-9 16,-4 10-2-16,1 18-5 16,-1-6-1-16,0-15-1 15,-3 15 1-15,7-13-2 16,-7 10-1-16,4-15 1 15,-1 5-1-15,4-9 0 16,3-6 0-16,1-6-14 0,3-10-5 16,0-6-30-16,3-9-13 15,1-4-15-15,3-9-4 16,4 0-31 0</inkml:trace>
  <inkml:trace contextRef="#ctx0" brushRef="#br0" timeOffset="2734.524">4657 10978 252 0,'10'-69'93'0,"-13"47"-72"0,-4 1 7 0,0 21 0 0,-7 0-8 15,3 6-2-15,-7 9-4 16,-3 14-1-16,0 15-7 15,0-1 3-15,3 5 3 0,-7-1 0 16,8 9 3-16,-1 13 1 16,8-3-1-16,3-16 1 15,7 22 0-15,0-19-6 16,14 20-4 0,-4-20-6-16,18 3 0 0,1-6 2 0,2-15 1 15,1-7 3 1,7-25 3-16,-4 7 2 15,4-23 3-15,-4-3-1 16,11-31 0-16,0-43-5 0,-4 2-3 16,-10 6-2-16,-18-6 0 15,-10 4 0-15,-15-1 3 16,-17 13-5-16,-4 12-3 16,-3 13-13-16,0 19-2 15,-8 9-19-15,8 26-4 16,3 5-23-16,11 16-8 15,-4 4-79 1</inkml:trace>
  <inkml:trace contextRef="#ctx0" brushRef="#br0" timeOffset="3154.233">3775 12120 264 0,'-18'9'101'0,"18"-9"-78"0,7-9 22 0,-7 9 4 16,4-10-6-16,-1 7-1 15,15-6-10-15,-8-1-3 16,29 4-16-16,-7 0-1 16,28 3 1-16,-11 0-1 0,32 3 3 15,-17 0-8-15,42-7-2 16,-22 1-1-16,29-3 0 16,-21 2-2-16,17-11-2 15,15-1 3-15,-22 9 0 16,-21 1-1-16,-28 6 1 0,-10 0-18 15,-19 6-4 1,1 0-37-16,-14 6-17 16,-1 1-19-16,-17 5-8 15,0-2-27 1</inkml:trace>
  <inkml:trace contextRef="#ctx0" brushRef="#br0" timeOffset="3663.202">4332 12245 304 0,'4'-16'115'0,"-8"10"-89"0,4 16 19 15,0-10 1-15,-3 3-15 16,-1 6-6-16,-7 10-10 15,4-3-2-15,-7 24-8 16,7-8-3-16,-7 5 1 0,-3 4-2 16,6-3-1-16,0-10-2 0,8 0 1 15,-1-3-1-15,11-6-2 16,-3-3 3-16,14-7 2 16,-1 1 2-16,15-4 1 15,0 0-5-15,17-6-1 16,-7 0 1-16,8 6 0 15,-4 4 1-15,-8 5 2 16,-2-5 8-16,-5 2 5 16,-2 4 6-16,-15 0 4 15,3-4 0-15,-10 13 2 16,-7 13-11-16,-7-7-4 16,0-6-10-16,-14 10-1 15,-3-10-1-15,-12 10 2 0,8-10-1 16,-7-3-1-16,-1-4-6 15,1-8-1-15,7-1-35 16,3-15-14-16,4 0-18 16,0-16-6-16,7 3-61 15,10-12-48 1,8-13 78-16</inkml:trace>
  <inkml:trace contextRef="#ctx0" brushRef="#br0" timeOffset="3933.089">4286 12283 300 0,'-3'-10'112'0,"3"17"-87"0,0-7 9 0,0 0-1 16,3 0-4-16,-3 0 3 15,7-7-9-15,4-2-1 16,17 0-13-16,22-10-3 0,-8 9 0 15,-7 4-3-15,15-10 0 16,13 1-1-16,-3 2-2 16,0 1-6-16,-18 5-1 15,-3-2-35-15,0 0-12 16,10-1-34-16,-17 1-12 16,-7-1-20-16</inkml:trace>
  <inkml:trace contextRef="#ctx0" brushRef="#br0" timeOffset="4791.605">4106 13565 228 0,'4'-28'85'0,"-4"6"-66"0,3-6 16 0,-3 18 6 15,-3 4-7-15,3 3 1 16,0 12-5-16,0 13-1 16,0 13-16-16,0 6-6 0,-4 24 0 15,1 14 0-15,-1-20 1 16,1-12-4-16,-1 26-1 16,1-14-1-16,-1 26 1 15,1-19-2-15,-1-1-1 16,1-5 1-16,3-10 1 15,0-9-3-15,0-3-2 16,0-7-3-16,3-9-1 0,1-3-27 16,3-10-13-16,0 1-17 15,3-10-8-15,1 0-45 16</inkml:trace>
  <inkml:trace contextRef="#ctx0" brushRef="#br0" timeOffset="5240.405">4568 13637 208 0,'-3'-15'79'0,"-4"8"-61"0,-4-2 10 0,8 6 3 16,-8 0-4-16,-3 0 4 15,-7-1-11-15,3 4-2 16,-3 7-10-16,0 5 4 0,3 7 1 15,-3 9 0-15,0 13 2 16,7 19-2-16,3-13 2 16,4-3-2-16,4 18 2 15,-1-8-6-15,15 27-3 16,-4-9-1-16,28 0-1 16,-10-15 0-16,17-17 0 0,-3-5 2 15,10-13 1 1,-6-6 3-16,17-35 1 15,-18 3 1-15,14-22 0 16,-10 10 0-16,4-41 0 16,3-31-4-16,-22 6-3 0,-13 9-2 15,-18 13 0-15,-21 9-2 16,-7 7 2-16,-15 6-7 16,-6 9-1-16,-8 10-23 15,-3 6-6-15,4 15-12 16,3 10-4-16,14 10-27 15,0 12-14-15,11 3-37 16</inkml:trace>
  <inkml:trace contextRef="#ctx0" brushRef="#br0" timeOffset="5644.761">3785 14804 228 0,'-7'-7'88'0,"7"7"-69"0,0-12 24 0,0 12 7 16,4-10-8-16,-1 4 0 0,8-9-9 15,-8 2-3-15,22-9-16 16,21-6-2-16,3 18-1 0,-17-2-2 16,35-4 0-16,35 1-3 15,15-1-1-15,-1 0-3 16,-3 7 1-16,4-1-2 16,-26 1 2-16,-20 0-4 15,14 5 0-15,-15-2 3 16,-6-3 1-16,-1 2-4 15,-17 7 1-15,-4 0-22 16,-6 0-8-16,-12 7-27 16,-10 2-9-16,-3 1-82 15</inkml:trace>
  <inkml:trace contextRef="#ctx0" brushRef="#br0" timeOffset="11079.551">4382 15076 204 0,'-4'-25'77'0,"4"25"-60"0,-11-22 19 0,8 19 7 0,-1 0-4 16,1 0 1-16,-4 0-2 15,3 0 0-15,1 0-20 16,-1 0 3-16,1 6 2 0,-1 0 1 16,4 12 1-16,0 17-8 15,-3 15 0-15,-4 28-6 16,-1-18 1-16,5-10-5 15,-8 15-2-15,4-5-2 16,4 21 0-16,-4-12-4 16,3-6 0-16,1-13-1 0,3-4 0 15,0-8 0 1,0-7 0-16,0-6-38 0,3-9-18 16,1-4-39-16,3-9-14 15,-4 0-29 1</inkml:trace>
  <inkml:trace contextRef="#ctx0" brushRef="#br0" timeOffset="11650.605">4551 15098 304 0,'3'-9'115'0,"1"6"-89"0,3-3 8 0,-4 2-4 0,5 1-5 16,2-3 2-16,1 3-2 16,3 0 0-16,3 0-14 15,5 0 7-15,-5 3 4 0,-6 0 0 16,3 0-1-16,-3 0-3 16,-1 3 1-16,-3 0-4 15,-7 6 1-15,0 1-9 16,-7 8-2-16,0 1-5 15,-4 3-1-15,1 3-1 16,-1 4 0-16,4-1 2 16,7-6 0-16,-3-4-3 15,3 1 2-15,0-3-1 0,3 0 0 16,1-4 2-16,10 1 2 16,-4-4-1-16,8 4-1 15,0-4 1-15,14 1 1 16,-4 2-1-16,7 4 2 15,-3-4-2-15,7 10 2 16,-15-6 9-16,1 0 4 16,-4-4 1-16,-7 4 0 15,0-4-3-15,-17 7-1 16,3-3-7-16,-25 9-4 16,7-6-1-16,-13 18-1 15,10-5 0-15,-15 2 2 16,8-6-3-16,0 1 0 15,7-7-6-15,-8-10-3 16,8-2-38-16,4-17-19 0,3 4-34 16,3-19-12-16,4 10-65 15</inkml:trace>
  <inkml:trace contextRef="#ctx0" brushRef="#br0" timeOffset="12460.537">5701 8523 240 0,'-4'-9'90'0,"4"9"-70"0,-3 0 17 0,-1 6 2 16,1-3-4-16,-1 7 4 16,1-4-6-16,-1-3-3 15,4 7-16-15,0-4 2 0,4 0 4 16,3 0 0-16,3-3 3 16,8 1-4-16,10-4 0 15,15-4-1-15,2 1 0 16,8-3-5-16,4 3 0 15,-4 0-8-15,-4 0-3 16,0 0-4-16,1-1 1 16,-4 4 1-16,-4 4 2 0,0-1-1 15,-17 0 2-15,0 0-2 16,-11 0-1-16,-7 3-21 16,-7 7-11-16,-11 3-42 15,-3 2-15-15,-7 4-85 16</inkml:trace>
  <inkml:trace contextRef="#ctx0" brushRef="#br0" timeOffset="12692.511">5842 8991 272 0,'-14'25'101'0,"14"-10"-78"0,7 7 26 0,-4-12 7 15,8 2-6-15,3 1 3 16,11-4-15-16,7-6-3 15,6-6-20-15,5-3-7 0,-1-7-1 16,4 1-6-16,7-1-1 16,0 4 0-16,3-1 2 15,-6 10-19-15,-8 0-8 16,-3 16-51-16,-7 3-23 16,-11 0-64-1</inkml:trace>
  <inkml:trace contextRef="#ctx0" brushRef="#br0" timeOffset="13379.83">5472 11690 248 0,'-18'-9'93'0,"11"2"-72"0,0 7 16 0,7 0 4 0,0 0-13 16,0 0 16 0,7 7-3-16,3-4-21 15,5 0 2-15,2 3-1 0,4 1 4 16,8-4 2-16,-5 0-8 15,8-3-4-15,3 0-4 16,4-3-2-16,7 0-5 16,3-1-1-16,4 1-1 15,-3 0-2-15,-4 0 1 16,-8 0-1-16,-6 0 2 16,-4-4 3-16,-3 7-2 15,-7 0-2-15,-8 7-16 16,-3-1-5-16,-3 3-32 0,-8 1-12 15,-6 2-12-15,-4 4-4 16,0 3-60 0</inkml:trace>
  <inkml:trace contextRef="#ctx0" brushRef="#br0" timeOffset="13665.255">5630 12129 252 0,'-10'0'93'0,"10"0"-72"0,0 16 14 0,0-13 0 16,3-3 2-16,-3 6 4 0,7-3-5 15,0 0-1-15,15-3-20 16,-12 0 2-16,18-3 1 0,-6 0-8 16,16-3-3-16,-6 6-2 15,14-9-1-15,-7 5-2 16,3-2-2-16,-7 3 1 15,4-3-1-15,-4-4-5 16,-10 10-1 0,0-3-46-16,0 6-20 0,-8-3-87 15,8 0-44 1,3-3 102-16</inkml:trace>
  <inkml:trace contextRef="#ctx0" brushRef="#br0" timeOffset="14607.969">5616 14453 228 0,'-10'6'88'0,"10"-6"-69"0,-11 9 13 0,11-9 2 0,-3 3-9 15,-1-3 0-15,4 7-1 16,0-4 2-16,4 0-14 16,-1 0 9-16,8 0 5 0,-4-3-1 15,10 0 3-15,1 0-7 0,7 0-1 16,-4 0-7-16,25 0-3 15,-4 0-5-15,11-3-2 16,-7 0 1-16,3-3 2 16,-6-1-5-16,-1 7-1 15,-7-3 0-15,-3 3 2 16,-7 0-1-16,-8 3 2 16,-3-3-37-16,-3 13-15 15,-4-7-21-15,-11 4-8 16,1-1-41-1,-15 13-49-15,8-3 60 16</inkml:trace>
  <inkml:trace contextRef="#ctx0" brushRef="#br0" timeOffset="14833.535">5761 14879 240 0,'-7'16'90'0,"7"-16"-70"0,3 12 17 0,-3-12 2 0,4 6 1 15,-1 1 5-15,19-1-9 16,-12 0-2-16,18-6-19 15,-3 0 0-15,17-6 1 0,-10 0-4 16,14-10-2-16,-11 3-5 16,11-8-4-16,-7-1-3 15,14 3-1-15,-11 6 2 16,8-6 0-16,-1 7 1 16,-10-7 0-16,-4 3-53 15,7-2-22-15,-13-1-88 16</inkml:trace>
  <inkml:trace contextRef="#ctx0" brushRef="#br0" timeOffset="15811.71">7306 11405 200 0,'-18'-6'77'0,"11"2"-60"0,-10-2 15 0,10 6 4 15,-4-3-5-15,0 0-1 16,1-3-3-16,-1 6 0 16,4 0-15-16,0-4 4 0,4-2 4 15,6-3 0-15,4-1 0 16,11 1-2-16,14-4-1 0,14-2-1 16,6-1 3-1,1 4-5-15,-3 5 2 0,6 4 2 16,-3 3 3-1,0 6 0-15,-4 13 2 16,-6 13 0-16,-12 15 1 16,-9 9-5-16,-8-6 1 0,-21 10-7 15,-7 3-3-15,-8 18-5 16,-6 4-2-16,0-7-1 16,3 4 1-16,1-10-4 15,2-3 0-15,5-3 1 16,3 3 2-16,7-7-3 15,3-8 0-15,4-7 1 16,4-4 2-16,3-5-1 0,3-13-1 16,8-6 1-16,14 0 1 15,10-13 3-15,14-3 2 16,4-6-3-16,0-3-1 16,0 3 1-16,4-4 0 15,3-2 0-15,-4 6 0 16,-6 0-5-16,-8 0 1 15,-10 3 0-15,-11 0 2 16,-3 3-1-16,-7 0 2 16,-8 0-7-16,-3 6-1 15,-3-2-40-15,-1-4-18 16,-3 3-44-16,4-3-18 16,-8-3-64-1</inkml:trace>
  <inkml:trace contextRef="#ctx0" brushRef="#br0" timeOffset="22128.614">7592 8272 200 0,'3'-18'77'0,"-3"5"-60"0,-3 1 15 0,-1 8 2 16,4-2-2-16,0 0 3 15,-3 0-6-15,3-1-1 16,-4 4-15-16,4 0 8 0,0 3 2 16,4 16 19-16,-1 9-7 15,1 12-2-15,-1 17-11 16,1 18-1-16,-1 16-6 15,1-1 1-15,-1 4-5 16,1 10 1-16,-4-7-5 16,0-28 1-16,0-13-3 15,0 10 0-15,0-13-3 16,0 0 1-16,0-3-2 16,0-9 2-16,0-7-2 15,0-12-1-15,3 0 1 16,1-10-1-16,0-3-31 15,3-12-14-15,0 3-61 16,7 3-27-16,0 0-32 16</inkml:trace>
  <inkml:trace contextRef="#ctx0" brushRef="#br0" timeOffset="22834.08">8403 9103 252 0,'-10'-12'93'0,"3"9"-72"0,-4 3 18 0,4 3 5 0,-4 0-8 15,1 3 2-15,3 1-13 16,0-1-3-16,3 6-13 16,1 4 3-16,-1 0 2 0,4-4-5 15,0 4-1-15,0-7-4 16,7-2-3-16,4-1 4 15,3-3 4-15,-4 0-3 16,8-6-1-16,-4-6 0 16,0-4-1-16,-3-6 0 0,-4 0 0 15,-4 1-2-15,1-1 1 16,-4 0 0-16,-7 3 1 16,-4 7 0-16,1 6 2 15,-4 9-3-15,-1 10 0 16,1 6-1-16,0 3-2 15,4-3 3-15,6-10 0 16,1 7-4-16,6-6 1 16,-3-1 4-16,7-2 2 15,7-1 0-15,4-3 1 16,0-6-2-16,-8 0 2 16,1 0-4-16,-1-9 0 15,4-10 3-15,-3-3 1 16,-4-6 5-16,-3 6 5 0,-4 0-3 15,-4 0 0-15,-3 6-6 16,-4 4-3-16,-3 5-2 16,0 11-3-16,0 5-2 15,4 4-1-15,2-1-9 16,8 1-5-16,4-4-42 16,3 0-19-16,0-2-17 15,4-4-6-15,-1 0-53 16</inkml:trace>
  <inkml:trace contextRef="#ctx0" brushRef="#br0" timeOffset="23344.255">8721 8304 244 0,'-4'-13'90'0,"1"10"-70"0,-1-6 17 0,1 2 2 0,-1 7-1 15,4 0 4-15,0 0-8 16,-3 7-1-16,-1 2-18 16,0 7 2-16,-3 9 1 15,0 13-8-15,-3 12-1 0,-1 9-3 16,4-2 1-16,0-4 0 16,4-9 1-16,3 3 0 15,3-9 0-15,4-10-2 16,7-6 1-16,11-3 0 0,7-10 3 15,6-3-1 1,8-6 0-16,-7-6-8 16,0 6-2-16,-4-3 2 15,-7-3 3-15,-3 6-3 0,-4-4-3 16,-3 4 1-16,0-6 2 16,-4 6-20-16,-4 0-7 15,1 0-49-15,-4 0-19 16,4 0-77-1</inkml:trace>
  <inkml:trace contextRef="#ctx0" brushRef="#br0" timeOffset="23735.543">9151 8329 224 0,'-7'-19'85'0,"3"10"-66"0,1-4 16 15,-1 7 6-15,4 3-9 16,0-4 1-16,0-2-3 16,0 9-1-1,4 6-1-15,-1 7 0 0,1 15-4 16,0 10-1-16,-1 21-3 15,1 13-3-15,3 4-1 16,0-1 0-16,3 25-6 16,1 1-4-16,-1-7-3 15,1-13 0-15,0-12-4 16,-1-9 0-16,-3-7-1 16,0-9 0-16,0-10 2 0,-3-8 0 15,-1-8-18-15,4-15-5 16,1-3-46-16,-1-3-20 15,0-12-78 1</inkml:trace>
  <inkml:trace contextRef="#ctx0" brushRef="#br0" timeOffset="24501.946">9670 8385 244 0,'-14'-15'90'0,"3"8"-70"0,0-2 13 0,8 6-1 16,-1-3-4-16,1-1 3 15,3-2-2-15,7 0 0 16,7-1-16-16,11 1 8 0,6-1 5 15,5 7-1-15,2 3 3 16,-2 10-5-16,-1 5 0 16,-7 10-3-16,-7 7-1 0,-6 18-1 15,-8 6 0-15,-7 1-7 16,-7 5-2-16,-8-8-5 16,-2 8-1-1,-4-8-1-15,3 8 1 0,0-2-4 16,8-19 0-16,3 0-1 15,3-4 0-15,8 7 2 16,3-16 2-16,0-3 1 16,10-9 3-16,12-3-3 15,-1-7 0-15,0-6-1 16,4-3-2-16,0-4 1 16,3 1-1-16,0 0 0 15,0-3 0-15,-3-1-9 0,3-2-4 16,-3-4-44-16,0 0-20 15,-4 4-37-15,-3 5-17 16,-7 7-17 0</inkml:trace>
  <inkml:trace contextRef="#ctx0" brushRef="#br0" timeOffset="25145.479">10664 8370 260 0,'-10'-29'99'0,"10"23"-77"0,0-9 24 15,-4 8 6-15,-3-2-12 16,-3-1-1-16,-4-2-11 16,-4 2-5-16,-3 7-13 15,-4 3 0-15,-3 3 1 0,0 13-4 16,-1 3 1-16,5 3-7 15,-1 3-3-15,4 0-2 0,3 3 3 16,1 4 0 0,6-1 1-16,4-6-3 15,7 3 2-15,4-9 1 16,6 3 0-16,4-6-3 16,7-4 2-16,8 1 1 15,9 3 2-15,15-1 3 0,7 4 4 16,4 0-4-1,-8 6-1-15,-3 0-2 0,-7 3-2 16,-11 0 12-16,-10 4 4 16,-7 5 3-16,-11 4 1 15,-7 6 0-15,-11 0 0 16,-10 0-5-16,-11-6 1 16,-3-6-7-16,-4-4-1 15,0-9-2-15,4-3-1 16,3-10-3-16,8-3-2 15,2-12-2-15,5-13 1 16,6-15-1-16,8-13-2 16,10-7 3-16,10 1 0 15,8-10-2-15,7-18 2 16,3-13 1-16,4 0 2 0,0 12-1 16,-11-2-1-1,-3-1 3-15,-8 10 0 0,-6 6-1 16,-8 12-2-16,-10 13-6 15,-10 10-1-15,-5 18-32 16,-6 10-12-16,-3 9-31 16,-1 6-12-16,4 10-81 15</inkml:trace>
  <inkml:trace contextRef="#ctx0" brushRef="#br0" timeOffset="26092.659">8622 12126 212 0,'-7'3'82'0,"7"-3"-64"0,-7 10 13 0,7-10 1 16,0 0-6-16,0 0 2 16,0 6-7-16,0-3-3 15,0 6-10-15,0-2 1 0,3 2 2 16,1-3 2-16,3-3 3 15,-4 1 2-15,8-4 1 16,-4 0-2-16,4-7 0 16,-4 4-3-16,-4 0-1 0,1 0 4 15,-4-3 1-15,0 2-5 16,-7-2 0-16,0 0-8 16,-4 3-1-1,0-3-2-15,1 6 1 16,3 0 0-16,0 6 3 0,0-3-3 15,0 19-2-15,3-6-3 16,4 2 1-16,0-2 1 16,4 0 0-16,-1 3 6 15,4-10 4-15,0 7-1 16,7-16 2-16,-3 0 0 16,3-10 1-16,-3 4-2 0,-1-7-1 15,-3-2 1 1,-7 5 4-16,0-2-6 0,-7-1 0 15,0 4-2-15,-3-1-1 16,-1 1-6-16,0 6-1 16,1 0-2-16,3 3 3 15,0 0 0-15,3 3 1 16,1 0-7-16,6 3 0 16,1 1-37-16,10-4-15 15,-4-3-28-15,8 0-8 16,0 0-75-1</inkml:trace>
  <inkml:trace contextRef="#ctx0" brushRef="#br0" timeOffset="26617.298">9282 11323 208 0,'-7'-37'77'0,"3"27"-60"0,-3-2 13 15,3 9 3-15,-3-1-2 16,0-2 4-16,0 6-4 16,-3 0 1-16,-4 6-18 15,-1 4 5-15,1 9 4 0,-3 18-3 0,-1 17 0 16,7-7 2-1,-3 28 3-15,0 16-7 16,7-10-3-16,0-12-4 16,11 16 0-16,-4-16-4 0,21 0-2 15,-4-13-5-15,26-5-2 16,-8-11 3-16,14-15 1 16,-10-6 2-16,7-13 0 15,-7-2 0-15,7-14 0 16,-7 4 0-16,-1-35 2 15,8-28-3-15,-14 0 0 16,-11 3 1-16,-14-3 2 16,-14-12 1-16,-10-7 1 15,-8 7-4-15,-10 5-3 16,-15 10-5-16,-6 10-2 0,-4 9 0 16,7 12 4-1,11 10-6-15,10 10 1 0,11 8-26 16,14 7-10-1,14 4-27-15,14 2-11 0,14 6-80 16</inkml:trace>
  <inkml:trace contextRef="#ctx0" brushRef="#br0" timeOffset="27097.21">10153 11264 236 0,'-7'-22'88'0,"0"12"-69"0,-4 7 11 0,1 3 1 16,-1 3 3-16,-3 4 4 15,-4 5 2-15,1 10 0 16,-8 16-22-16,4 15 3 0,0 10 0 15,0 3-3-15,-1 12 0 16,5 16-4-16,6 3-1 16,4-3-1-16,11-15 0 15,6-13-6-15,8-16-4 16,10-16 3-16,4-18 1 16,-8-7 0-16,36-15-1 0,-14 0-1 15,14-32 2-15,11-21-3 16,-11-1 0-16,-11-3 8 15,-10 10 2-15,-14-10 5 16,-11 1 1-16,-14-11-8 16,-7 11-2-16,-14-1-5 15,-15 0-3-15,-10 7-3 16,-3 3 1-16,0 9-10 16,10 9-5-16,7 13-21 15,7 7-9-15,8 11-35 16,10-2-13-16,14 16-81 15</inkml:trace>
  <inkml:trace contextRef="#ctx0" brushRef="#br0" timeOffset="28062.161">10647 11135 284 0,'-32'-19'107'0,"18"10"-83"0,-4 9 4 15,8 6-2-15,-1-3-4 16,-3 13 4-16,0 9-1 16,-4 10 0-16,1 21-14 15,-1 19 11-15,4 7 5 0,3 6 1 16,4 6 3-16,7 6-4 15,7-34 1-15,0-7-10 16,22-5 0-16,31 2-9 16,10-21-3-16,4-23-3 0,0-15-3 15,0-22 1-15,0-9 1 16,1-7 1-16,-12-3 1 16,-6-3 6-16,-15-16 6 15,-10-12-2-15,-11 3 0 16,-18 0-6-16,-20 9 0 15,-19 0-3-15,-6-3 2 16,-7 4-9-16,-11 5 0 16,-7 7-5-16,0 12 2 15,7 10-6-15,7 9-1 16,14 7-50-16,11 6-22 16,14 6-131-1</inkml:trace>
  <inkml:trace contextRef="#ctx0" brushRef="#br0" timeOffset="32935.985">7927 14142 176 0,'7'-34'68'0,"-7"18"-52"0,4-9 10 0,-4 12 4 16,0-5-1-16,-4-8 5 16,0 4-3-16,-3 4 1 15,-3-1-18-15,3 9 7 0,-11 10 6 16,4 7-9-16,-4 5 0 15,-3 10-4-15,4 0 1 16,2-3-4-16,-6 15-1 16,-10 26 0-16,9-4 1 15,5-5-3-15,3 30 0 16,0-15-3-16,3 41 0 16,4-26 3-16,7 16 5 15,0-21-9-15,14 11-2 0,-3-11-2 16,17-7 2-16,-7-13 1 15,21-18 1-15,-10-10 0 16,14-28 0-16,-4 0 2 16,11-22 1-16,-7 3-1 15,21-53 1-15,-14 19-2 16,10-38 0-16,-13 25-3 16,-4-44 1-16,-4-18-2 15,-21 15-1-15,-21 6 1 16,-17 4 1-16,-19 9-1 0,-6 18-1 15,-4 14-2-15,-7 5-1 16,-7 26 2-16,4 12 0 16,3 13-4-16,14 12 1 15,11 10-3-15,17 6 0 16,15 6-51-16,10-6-24 16,14 3-93-1</inkml:trace>
  <inkml:trace contextRef="#ctx0" brushRef="#br0" timeOffset="33557.443">8929 14547 296 0,'-14'-7'110'0,"0"4"-86"15,-4 6 16-15,7-3 0 0,1 7-9 16,-1-1 2-16,1 0-13 16,-1 10-2-16,4-4-10 15,3-2-3-15,4-1 1 0,0-3 3 16,8-2 2-16,2-4-1 15,-3 0-1-15,0 0-5 16,4-10-1-16,3 1-1 0,-4-10 1 16,1 0-2-16,-4 3 2 15,-3-2 0-15,-8 2 3 16,-3 3 3-16,-4 7 5 16,1 9-6-16,-1 7 0 15,1 5-2-15,-1 4 1 16,4 3-2-16,4 6 0 15,6-3-6-15,4 1 1 16,4-8 0-16,3-2 2 16,0-7 3-16,4-9 2 15,-1-12 1-15,1-1 0 16,-4-2-4-16,-3-7-3 16,-4 0 2-16,-4 3 2 15,-3 0 7-15,-7 10 2 0,-3-1-5 0,-8 10-3 16,0 3-6-1,1 4 0-15,2-1-2 16,5-3-2-16,3-3-6 16,7 0-4-16,3 0-41 15,4 0-16-15,0 0-52 16,1 0-20-16,-5 0-10 16</inkml:trace>
  <inkml:trace contextRef="#ctx0" brushRef="#br0" timeOffset="34335.864">9342 13575 208 0,'-25'-13'79'0,"7"13"-61"0,-6-9 21 16,9 2 5-16,1 7-5 0,0-9 2 16,0 6-1-16,4-3 2 15,-1 6-23-15,4 0 3 0,3 9 1 16,8 0 1-16,3 1 1 16,7 5-1-16,11-2 0 15,10-4-2-15,7-2-2 16,8-7-6-16,6 0-4 15,11-3-3-15,11-1 0 16,-1 4-2-16,-10 4 2 16,-7 5-2-16,-10 7 0 15,-11 9 3-15,-11 9 3 16,-7 26-4-16,-10 6 1 16,-11 3-3-16,-7 3 0 15,-11 9-1-15,-3-9 0 0,3-12-2 16,-10 15 1-16,7-15-2 15,-4 2-1-15,4-11-2 16,3 2 1-16,4-6 1 16,4-3 2-16,-1-10-3 15,7 4 0-15,1-10-15 16,3-6-6-16,0-3-33 16,3-10-15-16,1-2-29 15,3-14-13-15,0 7-53 16</inkml:trace>
  <inkml:trace contextRef="#ctx0" brushRef="#br0" timeOffset="35340.607">10460 13879 160 0,'-4'-3'63'0,"4"3"-49"0,0-4 11 0,0 1 2 15,0 0-7-15,4-3-1 16,-1-3-3-16,-3-4 3 16,4 0-11-16,-1-5 9 0,1 5 3 15,0-6 1-15,-1 0-1 16,1-2 1-16,-1-1-1 16,1 0-5-16,-1 0 1 15,-3-3-7-15,0 3-1 16,-3 0 2-16,-1 6 4 15,1-3 1-15,-4 10 0 0,-4 9-5 16,-3 0-2-16,-4 15-4 16,-3 4-1-16,-4 9 3 15,-3 26 3-15,-4 21-2 16,1 3-2-16,6-12-2 16,0 35 0-16,8-26 2 15,2 31 4-15,5-18 2 16,17 13 1-16,-4-23-4 15,29-9 0-15,-7-13-5 16,17-27-2-16,-10-7 2 16,24-22 2-16,-6 0 0 0,10-19 0 15,-11 9-1-15,-3-21 2 16,3-19-5-16,-17-3-1 16,-21 9 2-16,-18 3 1 15,-14 6 1-15,-11 10 0 16,-3 6-7-16,-1 10 0 15,1 15-1-15,10 7-1 16,4 6 1-16,-4 15 3 16,-3 10-2-16,7-6 1 15,10-10-3-15,8 3 1 16,3-9-20-16,7-6-7 16,7-10-19-16,4-6-9 0,3-9-30 15,11-10-11-15,6-9-26 16</inkml:trace>
  <inkml:trace contextRef="#ctx0" brushRef="#br0" timeOffset="35865.61">11197 13383 244 0,'-3'-56'93'0,"-1"34"-72"0,-3 9 16 16,4 7 2-16,-5-3 1 0,1 6 3 15,-3-4-6-15,-4 7 0 16,-4 0-21-16,-3 10 6 0,0 9 2 16,0 15-6-16,-1 7 0 15,1 6-5-15,0 6 0 16,0 4-1-16,3 15 2 15,4 0 2-15,7-6 2 16,11-10-8-16,3-12-1 16,7-13-5-16,7-15-1 15,4-19 1-15,6-19 0 16,5-13-2-16,-5 4-2 16,-6-7 3-16,-4 4 0 15,-3 3 3-15,-7 2 3 16,-1 7 0-16,-3 7 2 15,-3 12 5-15,-4 12-7 16,0 10-2-16,0 22-4 16,0 31 0-16,3 3-2 15,1 0 2-15,6 19-2 16,4 7-1-16,4-7-2 16,3-13 1-16,-3-9-4 15,3-9-1-15,-7-13-33 16,0-9-11-16,-3-13-32 15,-4-6-12-15</inkml:trace>
  <inkml:trace contextRef="#ctx0" brushRef="#br0" timeOffset="38265.843">23774 2792 228 0,'-32'-47'85'0,"7"31"-66"0,-17-3-6 16,21 10-4-16,-18 6 3 0,-7-4 4 15,-3 4-1-15,-4-6-1 16,-11 2-8-16,-13 4 0 0,-4 3 1 15,-1 0 1-15,1 0 2 16,-10-3-1-16,-8 0 2 16,4 0 0-16,3-3 1 15,-11-4-6-15,-6 1-2 16,-7-1 0-16,3 1 2 16,-4 3-3-16,-17-4 0 15,0 1-3-15,-3 9-1 16,-19 0 1-16,1 0 0 15,-14 3-3-15,-7 7 0 16,6-1 2-16,-13 7 2 16,6 9 2-16,5 9 1 0,-8 7 0 15,7 6 0-15,7 3 0 16,-3 13 0-16,17-7 0 16,11 10 2-16,0 0-3 15,7 15 0-15,17-8-1 16,18 5-2-16,15-15 5 15,17 6 1-15,17 0 2 16,15 9 2-16,10-6-1 16,15-3 0-16,13 10-5 15,22-10-3-15,21-4 0 16,21 4 1-16,11 3 1 16,13-3 3-16,26-3-5 15,13-12-1-15,11-7 2 0,32-10 1 16,4-5 1-16,31-14 0 15,7 1-2-15,32-9-2 16,10-4 3-16,8-3 2 16,28-3-4-16,-4 3-1 15,7 0-2-15,18 4 0 16,-7-1 4-16,11 3 3 16,24 1-2-16,7-1-2 15,4-6-3-15,10-3 1 16,22-9 1-16,10-10 0 15,11-6 0-15,-15-19 2 16,-17-12-3-16,0-13 0 16,4 6 1-16,-22 0 2 15,-28 7-1-15,4-1-1 0,-36 4 1 16,-10-7 1-16,-39-5-3 16,-7-4 0-16,-32 6 3 15,-39 3 3-15,-21 4-2 16,-24-4-2-16,-33-15 0 15,-31-6-1-15,-39-1 0 16,-35 4 0-16,4 24-3 16,-78-40 0-16,-43-3-1 15,-24 0 3-15,-43 12 0 16,-35 10 1-16,78 25 0 16,-173-13 2-16,-25 13-3 15,-3 12 0-15,3 4-6 0,-10 9-3 16,-11-4-10-16,4 14-2 15,31-4-16 1,0 6-3-16,15 10-20 16,17 3-7-16,14 0-53 15</inkml:trace>
  <inkml:trace contextRef="#ctx0" brushRef="#br0" timeOffset="39679.547">7684 10903 80 0,'-18'-31'33'0,"11"15"-26"0,0-3 29 16,-4 10 11-16,4-4-16 15,-3-5-7-15,-1-1-1 16,0 0 1-16,1 3-12 0,-1 1 2 0,-3-1 0 15,-4 13 1-15,-3 3 1 16,-18 9-2 0,-3 13-1-16,-11 22-1 0,0 25 2 15,-3 16 2-15,-4 9 2 16,-4 37-4-16,-3 4 0 16,0 31-4-16,14-24-1 15,15-33 1-15,2 83 4 16,5-48 1-16,38 66 0 15,-4-53-3-15,57-7 0 16,-14-37-3-16,81-32 0 16,-28-18-3-16,77-60 1 15,-35 0-2-15,46-59 2 16,-42 18 5-16,10-78 2 16,-38 29 1-16,13-76 4 15,-31 43-7-15,-22-61 1 16,-20-33-6-16,-39 14-2 15,-29 8-2-15,-49 26 0 16,-28 31-7-16,-25 32 1 0,-21 31-6 16,3 28 1-16,11 35-12 15,15 18-4-15,23 16-45 16,33-3-19-16,21-16-76 16</inkml:trace>
  <inkml:trace contextRef="#ctx0" brushRef="#br0" timeOffset="40701.163">17096 8755 220 0,'0'-37'82'0,"0"21"-64"0,0-9 24 0,0 16 8 16,0-4-8-16,3 4 0 15,1 2-2-15,3 14 2 16,0 5-23-16,0 23 11 0,-4 9 5 16,1 21-6-16,-4 33 0 15,-4 5-14-15,-6 13-6 16,-1 19-4-16,-3-7 1 15,0 1-3-15,0-4 0 16,7-5-3-16,3-20-1 16,8-25-1-16,3-9-2 15,3-19-8-15,5-16-3 16,-1-21-52-16,3-10-20 16,1-19-29-16,3-9-10 15,4-7 2-15</inkml:trace>
  <inkml:trace contextRef="#ctx0" brushRef="#br0" timeOffset="41134.855">17861 8806 272 0,'7'-41'104'0,"-7"25"-81"0,-10-6 9 16,3 16-2-16,-8 0-7 15,-2 2 0-15,-4 11-6 16,-4 5-2-16,-3 13-9 0,0 13 5 0,-4 22 4 16,0 34-1-16,0-10 0 15,1 13 0-15,9 26 4 16,12-1-8-16,10-6-1 16,10 0-3-16,15-12 1 15,17-17-4-15,15-21 0 16,13-25 3-16,4-22 1 15,-3-19 3-15,0-25 1 16,3-7 3-16,3-37 4 16,1-15-1-16,-8-7-1 15,-10-28-8-15,-14-26-3 16,-18 11-1-16,-20 2 0 16,-33-3-5-16,-21 22-1 15,-10 35-4-15,-8 37 1 16,-10 35-2-16,-4 21 2 15,8 7-35-15,10 13-15 16,10 9-27-16,8 12-10 0,14 7-67 16</inkml:trace>
  <inkml:trace contextRef="#ctx0" brushRef="#br0" timeOffset="41541.521">16514 10505 268 0,'-18'3'101'0,"25"-6"-78"0,14-19 13 0,-10 9 2 16,6-5 2-16,5-4 3 15,2 0-12-15,1 3-4 16,0 3-16-16,3 4 7 0,14 5 2 16,18 4 1-16,18-3-1 15,13 3-4-15,40-13-2 16,17-3-4-16,43-3 1 16,6-6-6-16,33-9-3 15,-22-1-1-15,0-6 1 16,-21 10-3-16,-32 5 0 0,-32 11 3 15,-24 8 1-15,-21 7-4 16,-29 6-1-16,-17 7-50 16,-18 5-22-16,-17 4-27 15,-19 6-10-15,-16 3-33 16</inkml:trace>
  <inkml:trace contextRef="#ctx0" brushRef="#br0" timeOffset="41705.456">17452 10787 360 0,'18'-22'134'0,"-1"10"-104"0,4-4 1 0,-14 10-7 15</inkml:trace>
  <inkml:trace contextRef="#ctx0" brushRef="#br0" timeOffset="42083.478">17512 10737 620 0,'-14'16'25'16,"-7"9"-12"-16,-8 12-1 0,1 10 0 15,0 4-4-15,7-4 0 16,7-10-6-16,7-5-2 16,10-4 0-16,8-9 2 15,10-7-1-15,11-6-1 16,3-12-2-16,4 3 1 15,3-3 1-15,7-1 2 16,11 4-1-16,4 6-1 0,3 4 1 16,-4 8 1-16,1-2-1 15,-8 12-1-15,-3-3 1 16,-7 3-1-16,-7 0 2 16,-7 0 3-16,-11 3 11 15,-11 4 7-15,-6 2-3 16,-11 1-2-16,-7 9-6 15,-11-4-2-15,-14 1-9 16,-14-3-2-16,-7-7 0 16,0-3 2-16,4-9-2 15,3 0 0-15,4-10-19 16,3-2-9-16,7-14-21 16,7-11-8-16,8-7-20 15,13-13-8-15,11-6-71 16</inkml:trace>
  <inkml:trace contextRef="#ctx0" brushRef="#br0" timeOffset="42530.311">17537 10665 288 0,'0'-13'110'0,"-4"13"-86"0,4-3 11 16,0 3 1-16,0 0-5 16,0 0 4-16,0 0-2 15,0 6 0-15,4 1-18 16,-1-1 2-16,4 0 1 0,4-3-2 15,6-3 1-15,8-3 4 16,21-6 1-16,21-10-5 16,11-9-2-16,3-4-12 15,7 4-1-15,11-3-2 0,-1 3 2 16,-9-1-1-16,-12 11 2 16,-13-1-2-16,-11 0-1 15,-11 3 1-15,-10 4 1 16,-8 2-1-16,-6 1-1 15,-11 3-21-15,-3 6-9 16,-11 0-36-16,0 3-15 16,-8 0-43-16,-2 10-19 15,-8 2 14 1</inkml:trace>
  <inkml:trace contextRef="#ctx0" brushRef="#br0" timeOffset="46013.402">2434 11590 172 0,'-3'-16'66'0,"3"16"-52"0,0-9 23 16,0 9 6-16,0-3-1 15,0-1 1-15,3 4 3 0,1 0 1 16,-1 10-25-16,1-1 9 0,-1 20 6 16,1-8-5-1,-4 52 1-15,0-20-12 0,0 22-3 16,0-15-6-16,0 24-2 16,0-18-6-16,0 16-3 15,0-10 0-15,0-9 1 16,0-7-1-16,0-9 2 15,0-9-4-15,0-4-2 16,0-9-31-16,0-6-15 16,0-3-22-16,0-4-8 15</inkml:trace>
  <inkml:trace contextRef="#ctx0" brushRef="#br0" timeOffset="46508.34">2505 11358 240 0,'-18'-22'90'0,"18"22"-70"0,-32-16 6 15,18 13-1-15,0 3-7 16,0 3 1-16,-7 10-1 15,-7 12 0-15,3 6-9 16,7-6 1-16,-10 22 3 0,3-9-3 0,-17 31 2 16,10-19 2-16,1 57 1 15,2-26-2-15,5 63 0 16,6-31-3-16,22 22 1 16,-4-31-4-16,31 24 1 15,-3-34-1-15,25-9 3 16,-10-19-3-16,48-38 1 15,-13-6-7-15,31-38-1 16,-27 4 6-16,30-64 4 16,-23 23-1-16,6-44 0 15,-28 15-1-15,3-43 2 16,-20 28-5-16,-15-26-3 16,-3 26 1-16,-43-25 2 15,4 22-4-15,-56 2-1 0,20 23-9 16,-55 3-4-16,24 16-37 15,-15 9-18-15,12 9-33 16,20 0-14-16,4 10-15 16</inkml:trace>
  <inkml:trace contextRef="#ctx0" brushRef="#br0" timeOffset="47246.842">2491 8348 176 0,'-36'-19'68'0,"22"19"-52"0,-3-6 19 15,10 6 7-15,-4 0-8 16,0-3-2-16,1 3-3 16,-1 0 1-16,4-4-16 15,4 1 1-15,3-3 1 0,3-3 1 16,4-7 1-16,7 6 0 15,4 1-2-15,7 0 0 0,10 6 0 16,0 6 3-16,4 6 0 16,-11 10 1-16,-3 9 0 15,-11 13-3 1,-7 22 2-16,-10 9-6 0,-8 3 0 16,-10 0-8-1,0 7-1-15,-1-1-2 0,5-2 1 16,-1-10-4-16,15-13-2 15,6-9-1-15,15-9 3 16,10-10 2-16,4-9 2 16,10-7-1-16,8-9 1 15,-8-3-2-15,11-3-1 16,-4-3 1-16,1 3-1 16,-1 0 0-16,-14 3 2 15,-7 0-19-15,-6 3-8 16,-5-3-40-16,-6-3-16 15,-8-7-73-15,-3-2-57 16,-3-4 85-16</inkml:trace>
  <inkml:trace contextRef="#ctx0" brushRef="#br0" timeOffset="47740.071">2554 7959 192 0,'-49'-44'71'0,"24"35"-55"0,-10-13 11 0,21 12 0 15,0-5-9-15,-8-4 0 16,-2-3-5-16,3 3 0 16,-4 10-7-16,0 9 3 0,-3 12 3 15,-7 20 3-15,-1 30 3 16,5 26 5-16,-5 19 6 15,1 43-7-15,10 13-1 16,11 44-8-16,11 6-3 16,17 7-3-16,7-60-2 15,-3-38-1-15,27 29 2 16,-16-39 1-16,38-21 3 16,-14-19-1-16,42-53 0 15,-21-3-3-15,35-44-1 0,-17 6 1 16,17-60 1-16,18-37-1 15,-21-19 1-15,-21 0 0 16,-11 0 1 0,-25-25-4-16,-10 10-1 0,-25-4 1 15,-17-3 0-15,-32 12-5 16,-29 20 1-16,-17 21-5 16,-14 29-1-16,-18 31-8 15,-4 28-2-15,11 25-18 16,15 26-7-16,24 12-28 15,17 3-9-15,29-10-62 16</inkml:trace>
  <inkml:trace contextRef="#ctx0" brushRef="#br0" timeOffset="48657.858">2159 14594 204 0,'-21'-25'77'0,"21"25"-60"0,-11-16 19 0,8 13 7 16,-1 3-11-16,1 0-3 16,-1 0-9-16,1 0-2 15,3-7-10-15,0 1 1 0,17-16 4 16,1 3-1-16,14-15 1 16,17-7 4-16,7 10 1 15,-3 15 2-15,-10 16 0 16,-4 0 0-16,-11 25 2 15,4-6-3-15,-18 16-2 16,-4-1-3-16,-13 16-1 16,-1-9-7-16,-10 15-2 0,3-5-2 15,-3-8 1-15,4-5-4 16,6-7 0-16,1-9-1 16,10 3-2-16,0-6 3 15,25-3 0-15,-4-4-2 16,11 4 2-16,-4-3 1 15,7 6 0-15,-3-4 2 16,-4 4 1-16,-3 0 1 16,0 6 0-16,-11-6 9 15,-7 9 6-15,-7-6-4 16,-7 16 0-16,0-7-9 16,-10 16-2-16,-1-9-4 15,-28 12-1-15,11-10 1 16,-25 8 2-16,4-5-3 15,-8 8 0-15,15-11-10 0,-22-11-5 16,22-4-32-16,-7-19-11 16,10 0-23-16,14-18-9 15,4 2-67 1</inkml:trace>
  <inkml:trace contextRef="#ctx0" brushRef="#br0" timeOffset="49166.496">2395 13706 236 0,'-24'-81'88'0,"10"49"-69"0,-8-18 4 16,12 28-4-16,-8-6-6 15,1 0 2-15,-12 9 1 16,-6 13 2-16,-4 28-10 15,0 9 2-15,-10 13 1 0,3 22-4 16,7 22 1-16,-6 9 4 16,6 19 4-16,-4 28-2 15,8-12 0-15,10-32-4 16,-3 107 1-16,3-53-6 16,22 112-1-16,-1-75 2 15,33 57 1-15,-12-63-3 0,57-6-1 16,-24-44 1-16,56-51 2 15,-32-18 1-15,70-60 3 16,-38-2-1-16,74-70 0 16,-53 16-1-16,21-66 0 15,-38 28 0-15,24-69 0 16,-32 35 0-16,-3-60 2 16,-29 47-3-16,-38-59-2 15,-35-26 0-15,-29 35-1 16,-46 22-2-16,-21 38-2 15,-21 34-6-15,-17 34-1 16,10 35-6-16,21 22 1 0,14 10-27 16,32 5-12-1,18 4-46-15,24 0-18 0,29-3-19 16</inkml:trace>
  <inkml:trace contextRef="#ctx0" brushRef="#br0" timeOffset="50307.688">20020 9887 284 0,'11'-37'107'0,"-11"33"-83"0,3 1 17 0,1 6 2 16,-1 4 3-16,4 8 5 16,4 11-6-16,3 11-1 15,4 16-24-15,-1 4 6 0,-3 2 2 16,-3 4-4-16,-11 22-2 16,-7 3-8-16,-7-1-4 15,-4-8-5-15,-6-4-2 16,-5 0-1-16,1 1-2 15,0-7 1-15,3-13-1 16,4-9-3-16,3-9 0 16,8-13-27-16,3-10-12 0,7-11-26 15,3-4-7-15,4-4-48 16,4-2-21-16,-1-3 10 16</inkml:trace>
  <inkml:trace contextRef="#ctx0" brushRef="#br0" timeOffset="50727.076">21424 8617 280 0,'4'-28'104'0,"-4"19"-81"0,0-1 20 0,-4 7 3 15,4 3-9-15,-3 3-2 16,-4 10-2-16,-4 12-1 15,4 6-17-15,0 13 4 0,0 3 2 16,0 16-5-16,0 25-1 16,0-7-7-16,0 7-3 15,3-16 0-15,4 7-1 16,0-4-5-16,4 0-1 16,3-9-2-16,0-3 3 0,0-7-57 15,0-18-24-15,0-7-81 16,0-12-59-1</inkml:trace>
  <inkml:trace contextRef="#ctx0" brushRef="#br0" timeOffset="51177.834">21911 8818 296 0,'4'-34'110'0,"-1"24"-86"0,-6-9 7 0,-1 16-4 16,1-3-2-16,-5 0 2 16,-2 6-8-16,-8 6-1 15,-6 3-11-15,-5 16 5 0,-2 10 3 16,-5 18 4-16,1 26 1 16,3 5 0-16,8-2 2 15,6 2-6-15,14 1 1 16,15 6-6-16,10-6 1 15,14-16-5-15,4-22 1 16,4 9-3-16,2-31 2 16,5 0-2-16,3-15 2 15,3-10-2-15,4-22 2 0,-3-22 0 16,-4-6 1-16,-8 3-4 16,-6-16-1-16,-4-34-1 15,-10-10 1-15,-11 4-2 16,-17-1-1-16,-15 7-2 15,-17 3 1-15,-11 22-8 16,-3 19-2-16,3 21-16 16,0 20-6-16,7 15-26 15,4 9-13-15,7 7-19 16,-1 6-6-16,5 7-44 16</inkml:trace>
  <inkml:trace contextRef="#ctx0" brushRef="#br0" timeOffset="51552.947">20895 10047 312 0,'14'-19'118'0,"0"10"-92"0,11-13 19 0,-11 13 5 15,7-4-8-15,15-3 2 16,16 4-11-16,19 2-3 16,3 4-17-16,14-3-6 0,32-7 0 0,4-3 2 15,17 0 2-15,14 13-5 16,-7-13-4-16,-3 16-1 15,-4-12-1-15,-18 15 0 16,-20-10 0-16,-19 7-25 16,-27 6-8-16,-11 7-32 15,-25-1-13-15,-18 13-67 16,-13 6-56 0,-8 0 78-16</inkml:trace>
  <inkml:trace contextRef="#ctx0" brushRef="#br0" timeOffset="51914.485">21325 10370 356 0,'0'10'134'0,"7"-1"-104"0,15 0 9 0,-12-6-1 15,11 1-9-15,15-11 1 16,17-2-2-16,24-4 0 16,4 1-15-16,4-7 1 0,0 10 2 15,-4 5-4-15,-11 8 1 16,-10 5-2-16,-21 26 1 16,-21 15-2-16,-18 6-1 0,-14 4-5 15,-11-1-3-15,7-9 0 16,-17 32 1-16,-4-1-1 15,-3-5-1 1,3-10-2-16,4-13-1 0,7-6-31 16,10-9-13-16,11-10-40 15,10-6-17-15,8-10-75 16</inkml:trace>
  <inkml:trace contextRef="#ctx0" brushRef="#br0" timeOffset="52380.803">23731 9630 276 0,'7'-31'104'15,"0"25"-81"-15,4-23 27 0,-7 20 6 0,3 6-10 16,0 6-2-16,0 6-3 16,0 16-1-16,0 13-22 15,-4 6-4-15,-6 19-2 0,-4 15-5 16,-4 7 1-16,-3-1-5 16,-4-2-2-16,4-1-3 15,4 10 1-15,3-9-1 16,7-10-2-16,7-12-39 15,0-10-17-15,0-13-37 16,7-8-17-16,-3-17-32 16</inkml:trace>
  <inkml:trace contextRef="#ctx0" brushRef="#br0" timeOffset="52875.368">25305 8423 236 0,'21'-44'90'0,"-14"35"-70"0,4-13 13 16,-8 15-1-16,1 1 3 15,-1 0 29 1,-3 15-8-16,-3 10-28 0,-4 22-1 0,-4 18 0 16,-3 14-9-16,-4 2 0 15,1 6-10-15,2 7-5 16,1 3-2-16,4-6-1 16,3-10 0-16,7 0 2 15,3-6-17-15,4-15-4 16,4-7-40-16,3-13-16 15,0-9-25-15,4-9-11 16,3-7-5 0</inkml:trace>
  <inkml:trace contextRef="#ctx0" brushRef="#br0" timeOffset="53295.307">25781 8715 236 0,'32'-98'90'0,"-25"48"-70"0,14-22 24 0,-14 50 6 0,0-3-8 16,-3 3-3-16,-4 3-8 16,-7 0-5-16,-4 16-14 15,-3 6-3-15,-7 16 1 0,-4 13-4 16,-3 18 2-16,-7 13 1 16,-4 6 2-16,0 9-3 15,4 16 0-15,10 3 4 16,11-6 2-16,17-13-1 15,15-12 0-15,10-12-5 16,7-4 0-16,8-16-3 16,10-12 0-16,10-12-1 15,4-10 0-15,0-13 2 0,-7-12 1 16,-7-19 3-16,-7-19 4 16,-11 1-10-16,-10-10-2 15,-11-7 0-15,-10-18 1 16,-15-3-6-16,-17 6 0 15,-14 15-8-15,-8 16-3 16,-6 23-14-16,3 18-5 16,3 16-18-16,5 12-8 15,2 16-10-15,4 18-3 16,1 14-70 0</inkml:trace>
  <inkml:trace contextRef="#ctx0" brushRef="#br0" timeOffset="53654.408">24821 9690 292 0,'-10'-19'110'0,"13"16"-86"0,8 6 16 16,-4-13 2-16,7 1-1 16,11 3 3-16,17-7-9 0,15 4-2 15,3-1-18-15,7 4-2 0,21 0 0 16,25 0-7-16,0-1-1 16,17-8-3-16,18 2-2 15,-7-6 3-15,4 1 0 16,0-1-1-16,-18 6 1 15,-21 4-4-15,-22 6-2 16,-17 12-9-16,-24-3-3 16,-15 7-54-16,-18 6-22 15,-20 6-81 1</inkml:trace>
  <inkml:trace contextRef="#ctx0" brushRef="#br0" timeOffset="53969.958">25414 9969 376 0,'4'-28'143'0,"-4"15"-112"0,3 16-1 15,-3-3-6 1,-7 38-13-16,-3 9-3 16,-5 3-2-16,-2 16-4 15,-1 12-2-15,-3 7 1 0,3 0-1 0,4-7 0 16,4-9 0-16,6-10 0 16,4-15-11-1,7-12-3-15,7-13-55 0,7-10-22 16,8-12-57-1</inkml:trace>
  <inkml:trace contextRef="#ctx0" brushRef="#br0" timeOffset="54542.955">25742 9984 344 0,'-3'-6'129'0,"3"3"-100"0,-4-3 9 0,4 3-1 0,0-4-6 16,0 4 2-16,4-3-10 15,3-3-1-15,3-1-13 16,11-9 1-16,15 7 1 0,13-1 2 16,11 1 3-16,0 9-1 15,-7 3 4-15,-7 6-5 16,-11 3 0-16,-10 10-2 15,-11 3 2-15,-11 0-3 16,-13 12 1-16,-15-2-5 16,-14-1 1-16,-3 4-7 15,0-7-1-15,6-3-2 16,5 0 0-16,6 3 0 0,7-6 0 16,8 3 0-16,10-3 0 15,10-3 2-15,12 0 2 16,9-7-3-16,8 13 0 15,0-3-1-15,0 7 0 16,0 2 4-16,-4 4 1 16,-7-1-1-16,-7-3-2 15,-7-2 1-15,-7-4 1 16,-3 0 1-16,-11-6 3 16,-11-1-3-16,-14-5 0 15,-17-1-3-15,-11-2-1 16,0-7-1-16,0 0 0 15,0 0 2-15,4 0 2 16,3-3-21-16,3 0-9 0,12 0-24 16,6 0-9-16,4 0-26 15,6 0-7-15,8 0-78 16</inkml:trace>
  <inkml:trace contextRef="#ctx0" brushRef="#br0" timeOffset="55679.454">27160 7749 252 0,'-53'-44'96'0,"8"28"-75"0,-29-9 6 0,35 13-2 16,-7-7-10-16,-7-6 2 0,-11 0-6 15,-20-4 1-15,-11 4-7 16,-4-3-3-16,-25 6-1 16,-13-3-1-16,-4 0 0 0,-32 0 0 15,0 3 0-15,-32 3 2 16,1 4 3-16,-36 5 0 16,3 10 2-16,-24 6 0 15,-7 7 1-15,-3 3-4 16,-22 2-3-16,0 1 4 15,-3 3 1-15,-25 0 0 16,-7-3 1-16,3 9-4 16,-10 7-2-16,-14-1 0 15,6 4 1-15,8-4-1 16,-10-2-1-16,9-1-2 0,12-3 1 16,-8-3 1-16,11-3 2 15,4 3-1-15,-8 0-1 16,11 4 1-1,4 8-1-15,-15 20-3 0,15 12 2 16,6 9 1-16,-3 4 2 16,22 8-3-16,-12 26-2 15,33 0 2-15,-1 4 2 16,-14 55-2-16,18-9-2 16,36 19 4-16,38 10 1 15,17 12 6-15,26 9 3 16,27 16-2-16,40 3 0 15,34 13-5-15,43-19-3 0,39 19 0 16,25-23 1-16,38-8-1 16,39-1 2-16,35-15-2 15,36-1 2-15,53-11 0 16,38-26 3-16,32-13-5 16,36-12-1-16,41-16 2 15,33-24 1-15,31-26-1 16,32-19 1-16,14-22-2 15,11-12-1-15,3-19 3 16,25-19 2-16,25-25-2 16,6-21-2-16,-10-8 2 15,-10-5 0-15,10-10-4 16,-10-31 1-16,-19 3 0 0,-20-3 0 16,-21-22 0-16,-15-10 0 15,-21-2 2-15,-14-29 1 16,-35 0-4-16,-18-28 1 15,-13 0 0-15,-15-38 0 16,-57 22-3-16,-13-28 2 16,-54 0-8-16,-31 0-2 15,-39-3 4-15,-50 10 3 16,-45-1 3-16,-53 13 3 16,-57 12-1-16,-38 7 2 15,-50 18 0-15,-49 7 1 16,-57 6-5-16,-35 31-1 15,-35 29-2-15,-46 18 3 16,-32 20-11-16,-24 21-2 16,3 22-17-16,10 19-8 0,4 15-4 15,4 10-1-15,38 19-77 16,25 0-41 0,22-3 74-16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28:14.58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5041 6081 260 0,'-17'-7'99'0,"2"7"-77"0,1 0 11 0,7 0 2 16,-3 0-12-16,3 7-1 16,0-4-2-16,-4 9 2 15,4 1-12-15,0 0 3 0,3-1 1 16,4 1-1-16,11-1 2 15,10-6 5-15,14-2 2 16,8-4-5-16,6-7 0 16,22-5-10-16,20-4-4 15,8 4 0-15,7-4 0 16,14 3-1-16,0 4-2 16,-7 15 1-16,-11 0 1 15,-3 4-3-15,-7 9 0 16,-11 3 1-16,-11 3 0 15,-20 3 2-15,-15 6 1 0,-14-2 3 16,-10-1 1-16,-15-3 3 16,-6 10 1-16,-12 0-1 15,-2 12-1-15,-4 12-1 16,-4 1 0-16,-7 12-4 16,0-6-1-16,-3 13-1 15,-4 12-2-15,0-3-2 16,0-6 1-16,4-7 3 15,3-6 1-15,4-9-4 16,3-4 1-16,4-8 2 16,7-8 1-16,7-8-4 15,3-7-1-15,-3-6-17 16,7-6-5-16,3-7-26 0,4-9-10 16,0 0-19-16,4-3-8 15,6 0-63 1</inkml:trace>
  <inkml:trace contextRef="#ctx0" brushRef="#br0" timeOffset="915.894">7606 6360 228 0,'7'-19'85'0,"-7"10"-66"0,0-7 14 0,0 7 2 15,0-4-3-15,0-3 1 16,0-3-5-16,0-2 0 15,0-1-16-15,0-3 2 0,-4 3 0 0,1 0-1 16,-4 0 0-16,-4 3 1 16,-3 3 2-16,-7 7-7 15,-11 2-1-15,-14 17-2 16,-7 18-1-16,-7 10-3 16,4 9 1-16,-7 9-2 15,-8 7 2-15,-10 31-2 16,-4 9-1-16,8 1 7 15,10 9 3-15,10 9-1 16,15-6 2-16,14-12-4 16,17-17 1-16,22-15 1 15,27-9 2-15,15-19-1 16,14-6 1-16,7-16-8 16,15-13-2-16,6-6 1 0,-11-9 3 15,-2-10 0-15,-12-9 0 16,-10-9 1-16,-10-13 1 15,-8-7-1-15,-21-2 1 16,-14 9-2-16,-14 0 0 16,-21 6-3-16,-25 7-2 15,-14 12-2-15,-4 22-1 16,-10 9 2-16,-14 26 0 16,0 18-2-16,10 3 0 15,18 7-5-15,14-10-2 16,14 1-26-16,18-10-9 15,18 3-37-15,17-13-15 16,10-3-69 0</inkml:trace>
  <inkml:trace contextRef="#ctx0" brushRef="#br0" timeOffset="1877.159">5486 8075 248 0,'-11'0'93'0,"11"0"-72"0,0-3 9 15,0 3-1-15,4-3-2 16,-1 0 3-16,4-4-3 16,4 4-2-16,-1 0-13 15,8 3 6-15,-4 6 2 0,7 4-4 0,4 2 1 16,3 1-6-16,18 2 1 15,11-5 2-15,20-1 1 16,8-9-2-16,10 0 0 16,18 0-7-16,0-3-2 15,0-3-2-15,-7 6-2 16,3 0 3-16,-10 0 0 16,-11 9-1-16,-14 1-2 15,-18-1 1-15,-13 7-1 16,-11-4 4-16,-11 4 2 15,-11 0 0-15,-10-1-1 16,-10 4-1-16,-11 3 2 16,-8 3-1-16,-6 7 2 15,-7 11-4-15,-1 17 0 0,-6 9-1 16,-4 3 1-16,-3 0-2 16,-4 7-1-16,-4 5 1 15,4 7 1-15,7-6-3 16,7-19 0-16,4 6 1 15,7-16 2-15,-4-6-1 16,11-6 2-16,3-3-4 16,4-3-2-16,7-7 2 15,3-3-9 1,4-3-3-16,4-12-24 16,3 3-11-16,3-10-24 15,1-3-7-15,6-3-81 16</inkml:trace>
  <inkml:trace contextRef="#ctx0" brushRef="#br0" timeOffset="2398.807">7528 7940 288 0,'4'-16'110'0,"-4"16"-86"0,0 4 16 15,0 5 2-15,0 7-5 0,0 12 0 16,3 19-5-16,1 9 0 15,-4 13-18-15,0 13 3 0,0 31 3 16,-4 0-5-16,1 6 0 16,-8 22-7-16,-6-9 0 15,-5-7-3-15,-2-3 2 16,-1 7-6-16,0-19-3 16,1-10-8-16,2-25-4 15,5-18-25-15,6-17-13 16,1-8-14-16,3-14-5 15,0-8-84 1</inkml:trace>
  <inkml:trace contextRef="#ctx0" brushRef="#br0" timeOffset="3108.258">5870 5491 192 0,'-3'0'74'0,"-1"0"-58"0,4 0 16 0,0 0 2 0,0 0-4 16,0 7 0-16,0 5 0 15,0 10 1-15,0 16-16 16,-3 15 4-16,3 13 2 0,-4 0 0 15,4 18 2-15,4 26-11 16,6 6-4-16,4 35-3 16,11 12 1-16,0 25-1 15,10 16 2-15,4 15-4 16,3 19 0-16,4 13-1 16,0-9-2-16,3 21 1 15,4-18 1-15,4 9-1 16,-8-19 2-16,0 9-2 15,-10-27-1-15,-4-4 1 16,1-12-1-16,-8-35 0 0,0-25 0 16,0-25 0-16,1-22 2 15,2-22-12-15,-9-16-3 16,2-18-47-16,1-16-18 16,-4-6-72-1</inkml:trace>
  <inkml:trace contextRef="#ctx0" brushRef="#br0" timeOffset="4099.545">7676 5752 156 0,'4'-35'57'0,"-8"13"-44"0,-3-19 14 16,0 26 5-16,0-4-7 16,-10 0-2-16,-5 0 2 15,-9 0 1-15,-12 10-13 16,-20 9 8-16,-8 19 2 0,-3 18 2 15,-14 14 0-15,-14 18-6 16,-8 12 1-16,1 29-2 16,0 22 0-16,3 24-3 0,14 17 1 15,22 2-5-15,31 7-1 16,35-22-2-16,32-16 2 16,15-9 1-1,41-16 1-15,22-25-2 0,18-21 1 16,24-26 0-16,-7-19 1 15,7-19 5-15,4-15 1 16,-11-10-5-16,-18-12 0 16,-3-10-6-16,-3-9 1 15,-8-22-3-15,-17-12 2 16,-18-7-2-16,-18-9 0 16,-17-22-1-16,-25-7 0 15,-31-5-5-15,-33-17-1 0,-17 1 1 16,-21 15 0-16,-25 10-10 15,0 25-3-15,0 28-2 16,1 22 0-16,-19 22-5 16,25 18 1-16,32 10-24 15,25 7-10-15,24-1-26 16,29 7-10-16,17-4-53 16</inkml:trace>
  <inkml:trace contextRef="#ctx0" brushRef="#br0" timeOffset="16138.69">2529 11734 204 0,'-28'0'77'0,"18"0"-60"0,-4 6 15 0,6-6 4 15,1 0-5-15,-3 0 2 16,10 0-10-16,0 0-2 15,0 3-12-15,3 4 10 0,8-4 4 16,3 6-3-16,7-2 1 16,18-1-6-16,0 0 1 15,10-3 0-15,11-3-1 16,-14 0-3-16,56-3-2 0,1 0-4 16,-1 0 1-1,7 0-6-15,4 3-1 16,-10 3 2-16,-8 3 1 0,-11 3-1 15,-9 7 1-15,-12 6 0 16,-7 9 3 0,-10 13 1-16,-21 7 1 0,-11-1-4 15,-10 12-1-15,-8 17-1 16,-6 12 1-16,-8 3 0 16,-3 0 1-16,-15 6-2 15,-9 16 1-15,2-3-2 16,-6-16 2-16,3-12-2 15,14-10 2-15,-3-9-2 0,10-6-1 16,8-7 1-16,3-9-1 16,3-10-3-16,4-5 2 15,-4-4-1-15,4-3-2 16,0-4-17-16,-3-2-9 16,3-3-24-16,3-4-9 15,8-6-76 1,13-6-64-16,4-3 78 15</inkml:trace>
  <inkml:trace contextRef="#ctx0" brushRef="#br0" timeOffset="16923.141">4759 12236 212 0,'18'-22'82'0,"-15"9"-64"0,4-6 9 0,-3 10 0 15,-4-4-5 1,7-2 1-16,3-10-8 0,1-3-4 16,0-7-6-16,-1-3 1 0,-3 1 3 15,0 2-1-15,-3 4 3 16,-4 3-2-16,-4-1 2 15,-6 14-2-15,-1-1 2 16,-7 4 0-16,-3 5 3 16,-3 4-7-16,-15 6-2 15,-7 10-1-15,-11 15 0 16,-10 19 0-16,0 6 0 16,0 10-2-16,-7 9 1 15,0 25 0-15,-7 4 1 16,11 5 2-16,6 10 1 15,15 10-1-15,6-4-1 16,15-12-6-16,14 0 1 0,14-4 2 16,21-5 1-16,14-20 1 15,15-15 0-15,-1-13 0 16,15-12 2-16,3-7-1 16,14-12 2-16,0-15-4 15,-3-14 0-15,-1-15 1 16,-6-12 2-16,-1-7-3 15,-6-3-2-15,-11 0 2 16,-14 1 0-16,-18 5-1 16,-21-3 1-16,-18 7-2 15,-10 2-1-15,-18 7 1 0,-21 6 1 16,-14 13-3 0,3 12 0-16,-3 13 1 0,7 6 0 15,7 3-3-15,11 1 0 16,17 8-12-16,18-8-5 15,21-7-31-15,14-7-15 16,14-12-93 0</inkml:trace>
  <inkml:trace contextRef="#ctx0" brushRef="#br0" timeOffset="17653.742">5599 12063 264 0,'-11'-19'99'0,"7"16"-77"0,1-3 11 0,3 6 0 15,0 0-3-15,0 0 4 16,3 0-3-16,5 0 1 16,2 3-18-16,4 3 3 0,4 7 1 15,14 6-2-15,3 3 1 16,14 0-5-16,11 12-2 16,7 7-4-16,0 9 1 15,0 13-2-15,7 0 2 16,8-1-4-16,2-5-2 15,-6-4 0-15,-4 0 1 16,-14-3 1-16,3 4 1 16,-10 2-2-16,4 1 1 15,-8-4-2-15,-7-9 2 0,-6 0-2 16,-12-10 2-16,-6-6-2 16,-7-9 2-16,-11 0 0 15,-14 0 3-15,-4-10-1 16,-17 1 0-16,-8-1-3 15,-13 1-2-15,-25-1-2 16,-4 3 1-16,0 4 1 16,-20 3 0-16,-8 6 0 0,3 6 2 15,8 1-3-15,3-1 0 16,8 10 1-16,-5-10 0 16,19-3-3-16,13-12 0 15,18 0-20-15,25-16-8 16,21-16-26-16,21 0-11 15,18-2-107 1</inkml:trace>
  <inkml:trace contextRef="#ctx0" brushRef="#br0" timeOffset="18259.096">6710 12092 280 0,'-21'-7'104'0,"17"4"-81"0,1 0 3 16,3 3-4-16,0 3 3 16,3 3 7-16,4 4-2 0,11 2 0 15,10-2-17 1,18 5 5-16,7-5 3 0,14-7-5 0,0 6-1 16,18-6-7-16,13 1 0 15,-6-1-3-15,-4 0 0 16,-3 3-6-16,0 0 1 15,-1 1 2-15,-10-1 1 16,-10 3-1-16,-11 4-2 16,-14 3 1-16,-8 2 1 15,-10 14 1-15,-6 12 1 16,-12 9-2-16,-10 13 1 16,-7-7-2-16,-7 10-1 15,-7 13 1-15,-4 9 1 16,0-10-1-16,0 1-1 15,4-10 3-15,3-9 0 16,8 3-1-16,-4-10-2 16,10-6-2-16,4-9-1 0,0-13 2 15,3 0 0-15,4-9-10 16,4-6-5-16,-1-10-25 16,4-3-11-16,1-6-24 15,2-4-7-15,8 1-57 16</inkml:trace>
  <inkml:trace contextRef="#ctx0" brushRef="#br0" timeOffset="18645.07">8273 12135 320 0,'7'-15'121'0,"-7"15"-95"0,0 0 9 0,3 0-1 16,1 9-7-16,-1 10 4 15,-3 6-2-15,0 16 0 16,0 25-16-16,0 12-1 0,0 10-1 15,0 6-4-15,0 16-2 16,4-4-2-16,3-2 0 16,3-10-2-16,1-3 2 15,0 6-4-15,-1-6 0 16,1-19-1-16,-1-6 0 16,-3-16-7-16,0-6-4 15,1-13-29-15,-5-6-12 0,1-9-16 16,-4-7-5-16,-7-12-65 15</inkml:trace>
  <inkml:trace contextRef="#ctx0" brushRef="#br0" timeOffset="20327.644">1623 11148 208 0,'-14'-10'77'0,"10"7"-60"0,4 0 6 0,0 3 1 15,4 0-6-15,3 3 1 16,3 0 1-16,11 4 0 16,4-1-11-16,3 0 3 0,8 0 2 15,10 1-1-15,14-1 2 16,24-3-4-16,8 0-1 16,3-3-2-16,32 0 2 15,11 0-5-15,20 0-1 16,12-3 0-16,17-3 0 0,17 0 0 15,15-4 0 1,14-6-2-16,17 1 1 16,-3 2-2-16,21 4-1 15,-10 3-2-15,14 6 1 16,-4 0 1-16,0 0 0 16,4 9 4-16,-11-9 5 15,21-3-10-15,-14-3-3 16,14-7 4-16,-14 0 4 0,0-2-2 15,-7-1 1 1,-14 4-3-16,-14-1-1 0,-4 0 5 16,-27 1 2-16,-8 3-2 15,-4-1-3-15,-31 1-3 16,-22 6 1-16,-10-7-1 16,-14 4-2-16,-17 3 5 0,-1 0 1 15,-25 3 4-15,-17 0 1 16,-14 3 3-16,-14 0 1 15,-8-3 1-15,-6 9 0 16,-11 1-4-16,-4 9 0 16,-6 9-1-16,-4 3 1 15,-4 7 0-15,-3 12 2 16,-4 9-3-16,1 36-2 16,2 17-2-16,5 11-3 15,-1 30 1-15,4 7-1 16,0 3 0-16,0 19 2 15,3-13-1-15,-3 10-1 16,0-3 1-16,0-23-1 16,0-2 0-16,3-7 2 15,1-15-1-15,3-23-1 16,0-12 1-16,-1-15-1 0,-2 2-3 16,-1-9 2-16,1-6 1 15,-4-9 2-15,-1-10-1 16,-2-7 2-16,-4-2-4 15,-4-13-2-15,-3-3 2 16,-4-3 0-16,-3-3 1 16,-4-7 0-16,0 0 0 15,0 1 2-15,-7-1-1 16,-14 7-1-16,-17-4-2 16,-11 1 1-16,-8 3 1 15,-9-1 2-15,-26 1-3 0,-3 3 0 16,-14 6 1-16,-21 3 2 15,-4 4-1 1,-28-1 2-16,-4 7-4 16,-24 2 0-16,6-5 1 0,-20-4 0 15,7-6 0-15,-15-6 0 16,-6 0 0-16,3-7 0 16,-7 1 0-16,3-1 0 15,-17-2 2-15,17-4 3 16,-10 4-7-16,25-1 0 15,-11-3 0-15,28-3 3 16,-3 4 0-16,17-7-1 16,18-7-2-16,4 7 1 15,27-3 1-15,12-3 0 16,13 6 0-16,4-9 2 0,21 5-1 16,21-5-1-16,11 0 1 15,18-4 1-15,10-3-3 16,14-2-2-16,4-4 2 15,17 6 0 1,4 3 1-16,3-15 0 0,1-22-3 16,3 3 0-16,7 0 2 15,-4 0 2-15,4-3 0 16,-3-13-1-16,-4-15 1 16,-8-13 1-16,-9-3 3 15,-4-13 2-15,-4-34-6 0,0-10-2 16,-7-52 0-16,4-14 2 15,7-27-2-15,10-4 0 16,4 3-12-16,10 26-7 16,15 6-22-16,14 37-11 15,14 32-124 1</inkml:trace>
  <inkml:trace contextRef="#ctx0" brushRef="#br0" timeOffset="23506.298">18352 5755 224 0,'14'-29'85'0,"-7"17"-66"0,0-4 12 0,-4 13 3 15,1-3-3-15,-4 6 4 16,0 0-2-16,0 9 0 0,-7 7-18 16,-4 6 2-16,-6 6 1 0,-5 3-8 15,-6-2-1-15,0 5-3 16,0-3 1-16,3 1-4 15,0 2 0-15,4-5-1 16,7-1 1-16,3-3-4 16,4-6 0-1,7-1 1-15,7-8 2 0,11-4-3 16,14-6 0-16,10-6 1 16,11 6 0-16,4-3 2 15,-1 3 1-15,-3 3-1 16,3 9-2-16,8 17-2 15,6 8 1-15,4 7 1 16,-7 6 2-16,-3 1-1 16,-4 2-1-16,-11 3 5 15,-6 7 4-15,-12-3 10 0,-6-7 6 16,-11-6 0-16,-7-6 2 16,-10-10-9-16,-11 0 0 15,-11-6-7-15,-14-3 1 16,-17-3-7-16,-11-3-1 15,0-4-4-15,-4-2-3 16,-10-1 2-16,-4-2 2 16,-3-4-2-16,10-3-2 15,8 0-5-15,6 0-2 16,12 0-17-16,13 0-6 16,7 0-31-16,14-10-11 15,8 7-93 1,13-16-50-16,11-9 103 15</inkml:trace>
  <inkml:trace contextRef="#ctx0" brushRef="#br0" timeOffset="23897.424">18556 5661 244 0,'-7'-7'93'0,"4"7"-72"0,-1-3 16 16,0 3 2-16,-3 0-6 0,0 3 3 15,0 4-3-15,4 2 0 16,3 10-18-16,3 0 6 0,8-4 3 16,7 1-4-16,10-3 1 15,18-4-3-15,21-3 0 16,10-6-5-16,-3 0-3 0,7 3-8 16,1 4-1-1,-1-1-3-15,-7-3 0 0,-4 6-49 16,-6-2-20-16,-8-4-115 15</inkml:trace>
  <inkml:trace contextRef="#ctx0" brushRef="#br0" timeOffset="24410.43">19794 5852 296 0,'-14'-3'110'0,"7"6"-86"0,-3 0 9 0,3 0 0 15,3 0-8-15,4-3 3 16,0 3-7-16,7 1-1 16,11-1-11-16,13 0-1 0,8-6-1 15,4 0-3-15,41-1-1 32,-10 1 5-32,-7 3 5 15,-7 3-5-15,-17 4-2 16,-12 5 3-16,-9 7 4 15,-15 6-5-15,-11 16-2 16,-13 18-3-16,-12 10 0 16,-2 4 0-16,-5-1 3 0,-3 3-1 15,4 13 0-15,0 0-6 16,3-7-1-16,4-9 1 16,3-15 2-16,8-1 0 15,6-12-1-15,7-10-2 16,8-8-1-16,3-11-58 15,4-9-24-15,3 1-94 16</inkml:trace>
  <inkml:trace contextRef="#ctx0" brushRef="#br0" timeOffset="25073.851">20472 6730 248 0,'-4'-10'93'0,"1"10"-72"0,-1 0 9 0,1 0 2 16,-1 7-9-16,-3-4 1 15,0 6-4-15,3-3-1 16,1 4-10-16,-1-1-1 0,4 1 2 0,4-1 0 16,3-3 2-1,0 1-2-15,4-4 1 0,-1-3 5 16,1-3 2-16,-1 0-1 16,1-4 0-16,-4-2-5 15,-3-1 0-15,-4-2-3 16,0-1 0-16,-4 1-5 15,-3 9-1-15,-4-4-3 16,1 7-1-16,-4 10 1 16,0 5 0-16,-1 1 0 15,1 0 2-15,4 0-1 16,3-1-1-16,7-5 1 16,3 5 1-16,4-5 8 0,4-7 3 15,-1-3 2-15,5 0 4 16,-1 0-7-16,0-10 1 15,0 1-4-15,-4 0 2 16,-2-7-2 0,-5 0 0-16,-3-3-3 0,-3 4-1 15,-5 2-3-15,-2 4 1 16,-4 6-2-16,0 6-1 16,0 6-2-16,3 1-1 15,4-1 2-15,3 0 2 16,4 1-5-16,0-1 1 0,0 1-19 15,4-4-6 1,-1 0-29-16,4-3-14 16,1 0-35-16,-1 1-13 0,3-8-30 15</inkml:trace>
  <inkml:trace contextRef="#ctx0" brushRef="#br0" timeOffset="25443.697">20874 5893 280 0,'0'-16'104'0,"0"13"-81"0,3 0 9 0,-3 3-2 15,0 0 1-15,-3 6 4 16,-4 3-2-1,-4 7 0-15,-3 0-18 0,-4 6 2 0,-3 3 1 16,0 6-4-16,7-3 2 16,3-6-7-16,8 6-1 15,6 16-2-15,8-6 1 16,10-7-2-16,7-9 2 16,4 0-4-16,0-6 0 15,0-4 1-15,-1-2 0 16,5-4-5-16,-1-3 1 15,-3-3-2-15,-1-3 0 16,1-3-33-16,-4-4-17 0,-3 1-31 16,-7-3-10-16,-8 2-61 15</inkml:trace>
  <inkml:trace contextRef="#ctx0" brushRef="#br0" timeOffset="25762.569">21311 5802 332 0,'0'-7'123'0,"0"7"-95"0,-3 7 16 0,3-7 0 16,-4 9-7-16,1 1 3 15,-4 11-9-15,0-2-2 16,-4 25-16-16,-7 38 5 0,4 5 3 15,0-2-7-15,4 3-3 16,-1 9-9-16,4 0-3 16,3-3 0-1,4-15 2-15,0-7 0 0,0-13-1 16,0-8-2-16,0-11-1 16,0-2-36-16,4-16-16 15,-1-9-23-15,5-7-9 16,-1-6-79-1</inkml:trace>
  <inkml:trace contextRef="#ctx0" brushRef="#br0" timeOffset="26089.954">21724 5839 316 0,'11'-25'121'0,"-11"25"-95"0,3-9 20 15,-3 9 1-15,-3 9-5 16,3-2 1-16,-7 11-8 16,3-2-2-16,-7 22-18 15,-3 34 4-15,0 9 2 0,4 7-9 16,3-6-4-16,0 9-8 0,3 12 0 15,4-3 0-15,0-15 0 16,0-10-14-16,0-6-3 16,0-6-33-16,-3-10-13 15,-1-3-40-15,4-6-17 16,0-12-27 0</inkml:trace>
  <inkml:trace contextRef="#ctx0" brushRef="#br0" timeOffset="27100.039">18415 7783 244 0,'14'-22'90'0,"-3"13"-70"0,3-10 17 15,-7 10 2-15,0-4-1 16,4-2 4-16,-4-1-6 16,0 3 1-16,-4 7-21 15,-3 6 4-15,-7 9 3 0,-7 7-10 16,-7 6-2-16,-4 3-7 16,-3 0-3-16,0-3 0 15,-1 0 1-15,8-3-3 16,4 0 0-16,6-4 1 15,4-2 0-15,7-4-3 0,7 1 2 16,7-1 1-16,11 1 2 16,10-4-1-16,4 0-1 15,3 0 1-15,4 7-1 16,4 3 0-16,10 9 0 16,3 9 0-16,4 16 2 15,-3-3-1-15,-8 0-1 16,-7 0 9-16,-10-6 6 15,-11 3 6-15,-6-6 4 16,-5-4-2-16,-10-6 0 16,-7 1-3-16,-7-10-3 15,-14-7-5-15,-11-3-2 16,-14-2-4-16,-14-4-1 16,4 0-6-16,0-3 1 0,-4-3 0 15,-4-7 0-15,1 1 0 16,3-3 0-16,10-4-5 15,8 3-1-15,10 1-26 16,11 2-11-16,7-5-14 16,7 8-2-16,7-2-12 15,7 0-5-15,3-4-69 16,1 1-47 0,0-4 88-16</inkml:trace>
  <inkml:trace contextRef="#ctx0" brushRef="#br0" timeOffset="27499.623">18634 7492 228 0,'-14'-10'85'0,"7"20"-66"0,-4-1 14 0,4-3 2 0,3-2-5 16,1 5 2-16,3-3 4 15,0 0 4-15,3-2-21 16,4-1 5-16,4 0 3 0,3-3-4 15,7 0 1-15,11 0-9 16,10 0-2-16,11 3-5 16,0 3-3-16,4 1-2 15,3-1 0-15,0 0-4 16,7 0 0-16,3-2-4 16,1-1-1-16,-8-3-55 15,-6 0-23-15,-4 3-88 16</inkml:trace>
  <inkml:trace contextRef="#ctx0" brushRef="#br0" timeOffset="27983.806">19590 7689 280 0,'-4'0'104'0,"4"3"-81"0,4 1 14 0,-1-1 1 0,8 0-2 15,7-3 0-15,10 0-8 16,7-3-3-1,11 0-14-15,3-4 0 0,1 1 0 0,-4 3 0 16,-4 0 3-16,-3 3-3 16,-8 3-1-16,-2 3-2 15,-8 7 2-15,-7 2 1 16,-7 4 3-16,-7 16-7 16,-4-1-4-16,-6 7 0 15,-4 9 0-15,0 13-1 16,-4-7-2-16,0 7-2 15,1-10 1-15,-1-3 1 16,4-6 0-16,3-6 2 16,1-7 1-16,3-6-12 15,3-3-4-15,4-6-38 0,7-7-14 16,0-2-42-16,0 2-15 16,0 0-14-1</inkml:trace>
  <inkml:trace contextRef="#ctx0" brushRef="#br0" timeOffset="28481.332">20359 8244 260 0,'10'-12'96'0,"-6"5"-75"0,-1 1 12 16,-3 6 2-16,-3-3-8 16,-1 0 1-16,-3 3-2 15,-3 0 1-15,-1 3-15 16,4 0 0-16,0 3 1 0,0 1-3 16,3 2 0-16,4 1-4 15,4-7 1-15,3 6 0 16,0-3 3-16,4-3-1 15,3-3 2-15,0-3 0 16,0-3 3-16,0-3-5 0,-3-4-1 16,-1-3 2-16,-3 1 4 15,-7-1-2-15,0 4 1 16,-7 2-5-16,0 7 0 16,-3 6-7-16,-4 7-1 15,-1 2 0-15,5 1 2 16,-1-1-3-16,4 1 0 15,0-4 1-15,4 1 0 16,-1-1 0-16,4-6 0 16,0 6-14-16,0-2-3 15,0-4-42-15,4-3-19 16,-1 0-63-16,1 0-25 16,-1-10 41-1</inkml:trace>
  <inkml:trace contextRef="#ctx0" brushRef="#br0" timeOffset="29137.073">20817 7561 296 0,'4'-29'112'0,"-4"23"-87"0,3 0 15 16,-3 6 3-16,0 0-11 0,-7 0 1 15,-3 3-7-15,-4 3-4 16,0 4-12 0,-4 2 0-16,4 1 1 0,0 3-6 0,3-1-3 15,4-2-1-15,4 6-1 16,3-10 0-16,0 7 0 15,0-7-3-15,3 0 2 16,-3-2 1-16,4-1 2 16,-1 0-1-16,1-3 2 15,6 1-2-15,4-1-1 16,4 0 1-16,3-3-1 16,4 3 0-16,0 3 2 15,-1 0-3-15,1 7 0 16,0 0 1-16,-1 5 0 0,5 4 0 15,-1 0 2 1,4 0 8-16,3 0 5 16,0 6 2-16,0 1-1 15,1 2 0-15,-5 0 0 0,-2 1-4 16,-5-4 0-16,-6 0 2 16,-7-3 1-16,-8 0-4 15,-10-3-1-15,-7-3-4 16,-11-3-1-16,-10-4-3 15,-4-2-2-15,-3-4-2 16,-1 0 1-16,-2-6 1 16,-1-3 2-16,0-3-3 0,4-4 0 15,3 1-4-15,7-4 1 16,7 1-27-16,8-4-9 16,6 7-20-16,4-4-7 15,7 1-24-15,4-4-7 16,3 7-52-1</inkml:trace>
  <inkml:trace contextRef="#ctx0" brushRef="#br0" timeOffset="29444.335">20863 7426 304 0,'4'0'115'0,"-1"3"-89"0,11-3 16 16,-6 0 2-16,2 0-4 16,8 0 0-16,3 0-17 15,4 0-9-15,10 0-8 16,7 0-5-16,-7 0 0 0,-6 0-1 15,13 0 0-15,14 3-42 16,-3 0-17-16,-3 0-85 16,6 7-61-16,1-1 83 15</inkml:trace>
  <inkml:trace contextRef="#ctx0" brushRef="#br0" timeOffset="30133.384">21721 7536 284 0,'-11'-16'107'0,"11"16"-83"0,-4-9 6 15,4 9-1-15,-3-4-1 16,3-2 3-16,0 3 1 16,0-3 0-16,0 3-17 15,0-4 4-15,10-2 2 0,1 0-5 16,14 2 1-16,-4 1-1 15,14-3-1-15,-7-1 1 16,18 4 0-16,14 3-2 16,-14 3 1-16,-11 0-4 15,1 6-1-15,-8 0-2 16,-14 7 2-16,-3-1-1 16,-22 10 2-16,-7 7-6 0,-3-1-1 15,0 0-2-15,3-3-2 16,4-3 1-16,0 0-1 15,4 0-3 1,3 0 2-16,3 0 1 0,8 0 2 16,3-3-3-16,3 6-2 15,4 0 2-15,0-3 2 16,8 3 0-16,2 0-1 16,1 3 1-16,0 7-1 15,-4 2 0-15,-4 1 0 16,-6-4 0-16,-7 1 2 15,-11-4 1-15,-11-6 1 16,-7 3-2-16,-7-6-2 0,-3-3 1 16,-7 0-1-16,-8-3 0 15,-6-4 0-15,-8-2-16 16,5-10-4-16,6 0-47 16,7 0-19-16,7-10-42 15,7 1-17-15,7-4-2 16</inkml:trace>
  <inkml:trace contextRef="#ctx0" brushRef="#br0" timeOffset="30789.597">18606 5272 192 0,'3'-38'71'0,"-3"23"-55"0,4-7 13 16,-4 12 2-16,0 7-10 15,0-3 1-15,0 6 0 16,0 15 3-16,-4 11-13 0,4 8 2 0,0 7 0 16,4 15 6-16,-1 13 4 15,4 22 1-15,0 13 0 16,4 30 1-1,-1 23 1-15,4 22-10 16,1 22-3-16,2 31-8 16,4-4-4-16,4 17-1 0,3-13 1 15,1 3-1-15,-1-15-1 16,-4-23 1-16,-2 10-1 16,2-28 0-16,-10-32 2 15,1-12-1-15,-5-19 2 16,1-12-11-16,-1-26-4 15,1-18-60-15,-4-17-28 16,0-14-56 0</inkml:trace>
  <inkml:trace contextRef="#ctx0" brushRef="#br0" timeOffset="31253.971">19893 5526 184 0,'14'-28'68'0,"-7"18"-52"0,4-6 12 0,-8 10 3 0,1 0-5 15,-1 0 2-15</inkml:trace>
  <inkml:trace contextRef="#ctx0" brushRef="#br0" timeOffset="31522.807">19932 5460 419 0,'-7'16'26'0,"0"9"-4"0,3 9-5 15,1 26 2-15,3 6 4 16,3 12 6-16,4 22-3 0,4 19 2 16,0 19-14-16,3 25-5 15,-4 7-6-15,1 24 0 16,-1 1-2-16,1 5 2 15,0 1-2-15,-4-19 2 16,-4 0-2-16,-3-16 2 16,0-19-2-16,0-9 2 15,-3-16-2-15,-1-6-1 16,4-18-2-16,4-17 1 16,-1-18-1-16,4-13-2 15,0-12-13-15,4-10-6 16,-1-9-28-16,5-10-10 15,-1-9-91 1</inkml:trace>
  <inkml:trace contextRef="#ctx0" brushRef="#br0" timeOffset="32425.2">21149 7285 184 0,'7'-22'71'0,"-7"9"-55"0,0-6 17 16,-3 10 7-16,-1 0-3 15,-7-1 0-15,1 4-5 16,-4-3-2-16,-4-4-17 16,-3 7 8-16,-4 3 2 0,1 0-3 15,-5 6-1-15,-9 9-7 16,-8 13-2-16,-11 3-6 15,-6 16-1-15,-1 10 1 16,1 21 2-16,-1 13 8 16,1 9 5-16,3 6 4 0,3 20 3 15,19-10-3-15,13-4-2 16,21-8-5-16,18 5-2 16,18-12-4-16,18-15-1 15,31-20-5-15,17-21-1 16,8-10 3-16,18-28 3 15,3-12 0-15,-4-17 2 16,8-8-4-16,3-7 1 16,-11-6-1-16,-24-10 1 15,-18-15-4-15,-24 3-1 16,-22-7-1-16,-28-12 1 16,-35-15-2-16,-29-1-1 0,-13 10-2 15,-22 12 1 1,-14 26-6-16,4 12 0 15,14 12-24-15,10 16-7 0,15 10-46 16,13 9-19-16,8 13-89 16</inkml:trace>
  <inkml:trace contextRef="#ctx0" brushRef="#br0" timeOffset="33430.674">19502 10016 304 0,'17'-57'115'0,"-10"45"-89"0,-3-4 16 0,-4 16 2 16,0 0-9-16,-7 10 0 16,-4 8-14-16,-3 14-3 15,-11 5-10-15,-10 1-3 0,-7 9 1 16,-8-3 1-16,4 6 1 16,4 0-7-16,7 0 0 0,10-3-1 15,8-3 0-15,13-3 0 16,15-10 2-16,24-2-1 15,18-14 2 1,7-5-2-16,14-4 2 0,21 0-2 16,7 7 2-16,-3 3-2 15,-4 5-1-15,8 11 1 16,-4-1-1-16,-8 7 0 16,-10 3 2-16,-14 9-1 15,-14 9 2-15,-14 1 15 0,-11-4 11 16,-10-2-2-16,-7-7 1 15,-11-7-11 1,-15-2-3-16,-16-3-4 0,-15-7 1 16,-7 0-8-1,-4-3-4-15,-17-6 0 0,-10-3 0 16,-12-1 1-16,12-5 0 16,3-7 0-16,3-6 2 15,4-7-8-15,7-2-3 16,7-1-31-16,11 4-11 15,10-4-16-15,14 4-4 16,11-1-21-16,14 1-9 16,7-4-40-1</inkml:trace>
  <inkml:trace contextRef="#ctx0" brushRef="#br0" timeOffset="33791.553">19614 9991 268 0,'-7'-22'101'0,"7"12"-78"0,0 1 11 0,0 9-1 15,0 0-7-15,0 0 2 16,4 9-3-16,3 1 0 16,7 2-14-16,11 1 2 0,10 3 1 15,11-4 1-15,10-3 1 16,8-2-4-16,17-10 0 16,18-4-7-16,3-2-3 15,0-7-1-15,4-3 1 16,4 4-25-16,-12 2-12 0,-13 4-70 15,-11 9-32 1,-10 3 0 0</inkml:trace>
  <inkml:trace contextRef="#ctx0" brushRef="#br0" timeOffset="34814.818">20983 10232 260 0,'-24'-12'96'0,"16"12"-75"0,-2 0 17 0,10 0 1 16,0 0-12-16,0 0-1 16,7 0 0-16,7-4 3 15,11-2-15-15,17 6 5 0,25-9 4 16,11-1-3-16,3 1 0 16,11 0-5-16,10-1 1 15,-10 1-9-15,-11 6-4 16,-18 3 2-16,-13 6 1 0,-15 10 6 15,-10 12 5 1,-18 6-5-16,-14 20-2 0,-18 21-5 16,-14 3-2-16,-7 10-1 15,-3 6-2-15,-1 13 1 16,1-4-1-16,3-2 0 16,4-14 0-16,0-2 0 15,10 9 0-15,7-9-3 16,7-13 0-16,8-13-7 15,6-15-2-15,8-12-42 16,6-7-19-16,5-13-57 16,2-9-23-16,8-9 21 15</inkml:trace>
  <inkml:trace contextRef="#ctx0" brushRef="#br0" timeOffset="35337.181">21851 11317 272 0,'0'-3'101'0,"0"3"-78"0,4-3 13 0,-4 3 2 15,0-3-2-15,0-1 0 16,-4 1-11-16,1 3-2 0,-1 0-14 15,0 0-1-15,4 0-1 0,0 0-1 16,0 3-1-16,4 4-1 16,0-4 0-16,3 0 4 15,0 0 3-15,0-3 0 16,3-3 1-16,1-3 0 16,-4-1 0-16,0-2-2 15,-3 0 1-15,-4-4-2 16,-4 4 0-16,0-4-3 15,-3 10 1-15,-3-3-6 16,-1 6-1-16,1 0 0 16,-1 9 2-16,0 1-1 15,1-1-1-15,3 4 1 16,3-1-1-16,4 1 0 0,4-1 0 16,-1-2 6-16,4-1 4 15,0-9-1-15,4 0 0 16,0 0-5-16,-4-6-3 15,-4-1 2-15,1 1 2 16,-4-3-4-16,-4 2-1 16,-3 1-18-16,0 0-5 15,4 0-64-15,-1-1-28 16</inkml:trace>
  <inkml:trace contextRef="#ctx0" brushRef="#br0" timeOffset="35698.102">22366 10273 392 0,'4'-13'145'0,"-8"13"-112"0,1 0 1 15,-4 4-5-15,-8 5-16 16,-6 7 0-16,-3 12-7 16,-5 13-2-16,1 12-2 0,7 3 7 0,7-2 4 15,7-7 0-15,10 0 2 16,11-7-2-16,8-5 0 16,2-4-1-16,5-6 0 15,-1-3-9-15,0-6-1 16,0-7-2-16,0-2 0 15,1-7-5-15,-5-3-1 16,1-1-39-16,0-2-18 16,3-3-22-16,0-4-8 15,-3 1-62 1</inkml:trace>
  <inkml:trace contextRef="#ctx0" brushRef="#br0" timeOffset="35985.865">22779 10276 296 0,'3'-31'110'0,"-3"24"-86"0,4 1 13 16,-4 6 0-16,0 0-3 15,0 6 5-15,0 7-9 16,-4 6-3-16,-3 12-15 16,-3 22 6-16,-4 16 2 0,0 4 1 15,-1 8 2-15,1 19-9 16,4 7-1-16,3-7-7 15,3-6-2-15,4-6-4 16,0 3-1-16,0-6-6 16,0-1-3-16,0-18-21 15,0-9-10-15,4-13-25 16,-1-13-10-16,1-9-55 16,-1-13-59-16,4-15 66 15</inkml:trace>
  <inkml:trace contextRef="#ctx0" brushRef="#br0" timeOffset="36270.353">23223 10257 332 0,'7'-25'126'0,"0"22"-98"0,1 3 23 0,-5 3 5 0,1 7-8 15,-1 8-1-15,-3 20-11 16,-3 28-5-16,-8 12-17 16,0 4-9-16,-3 12-3 0,0 16 0 15,4-10 3-15,3-3-2 16,7-6-2-16,3-9-3 16,4-1 1-16,4-9-30 15,-1 0-12-15,4-12-31 16,1-13-11-16,-5-13-89 15</inkml:trace>
  <inkml:trace contextRef="#ctx0" brushRef="#br0" timeOffset="36944.236">24557 10386 276 0,'46'-41'104'0,"-25"32"-81"0,7-4 16 15,-17 7 3-15,-1 6-5 16,1-3 0-16,-8 3-5 0,-3 3 0 16,-14 16-18-1,-14 18-4-15,-14 20 1 0,-8 9-5 0,-3 6-1 16,-7 9 6-16,-10 20 5 15,-4-4-2-15,3 0 0 16,8-12-8-16,13-7-2 16,15 0-2-16,17-12 1 15,26-13 2-15,20-12 2 16,18-13 1 0,17-15 0-16,36-16-4 0,10-3-1 15,4-7-1-15,11-3 1 16,-4 7-2-16,-15 6-1 15,-13 0-4-15,-14 0-2 16,-11-1-39-16,-11 1-15 16,1-3-34-16,-12 0-13 15,-2 3-49-15</inkml:trace>
  <inkml:trace contextRef="#ctx0" brushRef="#br0" timeOffset="37588.808">25753 10458 268 0,'14'-57'101'0,"-7"39"-78"0,4-4 17 0,-8 15 5 0,1-2-11 15,-4 9-2 1,0 0-14-16,-11 6-4 16,-7 10-8-16,-6 6-4 0,-12 9 1 15,-6 7-2-15,-4 0 2 16,7-4-4-16,8-6 0 15,6-3 1-15,11-3 2 16,7-6-3-16,14-4 0 0,10 1 1 16,8-4 0-16,7 1-3 15,7-4 2-15,3 4 1 16,7-1 2-16,11 3-1 16,7 4 2-16,4 6 0 15,0 3 3-15,-4 3 8 16,-4 7 3-16,4 3-4 15,-3 12-3-15,-4-3 1 16,-15-7 3-16,-9-2 5 16,-15-7 3-16,-11-5-3 15,-10 2 1-15,-14-9-5 16,-7-4-1-16,-7 1-4 16,-7-7-1-16,-11 1-5 15,-14-4-3-15,-14-3 0 0,0 3-1 16,3-2 0-16,4-4 0 15,4-4-3-15,6-2 0 16,11-3-25-16,11-1-11 16,10-2-20-16,15-1-6 15,10-6-22-15,3 1-10 16,11-7-47 0</inkml:trace>
  <inkml:trace contextRef="#ctx0" brushRef="#br0" timeOffset="37875.405">25809 10314 288 0,'-24'-10'110'0,"16"7"-86"0,5 3 2 16,3 0-5-16,7-3 1 15,4 0 4-15,10 0-3 16,14 0 0-16,14-1-12 16,11 1 0-16,4 3 0 0,-1-3-6 15,4 3-3-15,4 0-1 16,0 0-1-16,3 0-31 16,-4 0-14-16,-3 3-96 15,0 0-59 1,0-3 89-16</inkml:trace>
  <inkml:trace contextRef="#ctx0" brushRef="#br0" timeOffset="38372.197">26861 10317 216 0,'-39'-10'82'0,"32"7"-64"0,-4 0 18 16,8 3 4-16,-1 0-8 16,4 0-1-16,0 0 0 15,0 3 0-15,7 0-16 16,7-3 9-16,14 7 3 0,15-4 1 15,10-3 1-15,3 6-8 16,8-6-2-16,10 0-7 16,7-6 0-16,-4 6-7 15,-6-3-1-15,-11 3-2 16,-11 3 1-16,-10 3-2 16,-14 7 2-16,-11 12 0 15,-14 15 1-15,-21 17-2 16,-18 2-2-16,-7 1 1 0,-3 12-1 15,3 7 0-15,0-1 0 16,7-3 0-16,4-3 0 16,3-9-3-16,4-7 2 15,7-5-8-15,3-11-2 16,8-5-32-16,3-10-11 16,7-6-37-16,3 0-15 15,4-10-36 1</inkml:trace>
  <inkml:trace contextRef="#ctx0" brushRef="#br0" timeOffset="39660.162">26832 10361 176 0,'0'-10'66'0,"0"10"-52"0,-3-6 12 0,-1 6 4 15,4 0-7-15,-3 0-1 16,3 0-1-16,-4-3-1 15,4-3-11-15,0 6 8 0,0-4 3 16,0 4-2-16,0 0 0 16,0 4-2-16,0 5 3 15,-3 10-5-15,-4 6 0 0,0 3-6 16,-1 4-3-16,5-1-2 16,-1 0-3-16,4-3-2 15,0-9-1-15,4 0 2 16,-1-3 0-16,5-13-74 15,2 3-32-15,4-12-23 16</inkml:trace>
  <inkml:trace contextRef="#ctx0" brushRef="#br0" timeOffset="40924.016">20944 10264 204 0,'0'-7'77'0,"-3"4"-60"0,3 0 15 0,0 3 2 0,0 0-6 16,0 0-2-16,0 0-3 16,0 0-3-16,0 0-10 15,0 3 7-15,0 7 3 0,3-1-4 16,1 3 1-16,-1 4-8 16,1 0-1-16,0 3-4 15,-1 3-3-15,-3 0 0 16,0-1-1-16,0 1-25 15,0-3-8-15,0 0-100 16,0-3-60 0,0-4 86-16</inkml:trace>
  <inkml:trace contextRef="#ctx0" brushRef="#br0" timeOffset="42110.597">27633 11157 252 0,'-3'-16'96'0,"-1"10"-75"0,4 0 6 15,0 6-2-15,0 0-10 16,-3 3 0-16,-5 3-3 16,1 1 0-16,0 2-6 0,0 4 7 0,0-1 4 15,4 1-5-15,-1-1-2 16,4-2-5-16,4-1-2 15,-1-3 5-15,4-3 3 16,4-6 0-16,-1-3 1 16,1 3-4-16,0-7-3 15,-4 1 2-15,0 0 0 16,0-1 3-16,-4-2 4 16,-3 2-6-16,-3 1 0 15,-4 3-4-15,0 6-1 16,-4 3-6-16,1 6 0 0,-5 1 1 15,5 2 3-15,-1 1 0 16,4-1-1 0,4-2 1-16,3-1-1 15,3 0 0-15,4-9 0 0,4 0 8 16,-1 0 7-16,5-9-1 16,-5 0 2-16,1-1-7 15,-4 1-1-15,0-4 5 16,-4 1 3-16,-3 2-8 15,-3 4-4-15,-1 3-6 16,-3 3 1-16,0 3 1 16,0 0 0-16,0 0-27 15,0 0-9-15,3 1-31 0,4-1-10 16,4 0-93 0,0-6-43-16,-1-4 109 15</inkml:trace>
  <inkml:trace contextRef="#ctx0" brushRef="#br0" timeOffset="42678.318">28176 10449 304 0,'0'-26'115'0,"-3"20"-89"0,-1 0 5 0,1 6-1 0,-4 0-6 16,-4 0 3-16,-3 3-6 16,-4 6-3-16,-3 1-10 15,-7 9-5-15,0 6 0 0,-4 0 0 16,4-3 1-16,3 0-5 16,7-3 1-16,8-7-2 15,3 4 0-15,7-7 2 16,7-6 0-16,7 4 0 15,4-7 2-15,3-7-3 16,0 7 0-16,4-9 1 16,-1 9 0-16,1 0 0 15,3 6 2-15,4 7 1 16,3 5 1-16,11 4-2 16,4 4 1-16,2 2-2 0,1 3 2 15,-3 7 2-15,-4 2 2 16,-8 8 5-16,-6-1 3 15,-4 0 3-15,-6-7 3 16,-8-5 2-16,-7-7 1 16,-4-6-7-16,-6-3 0 15,-8-7-8-15,-14 1-3 16,-17-7-6-16,-14 0 0 16,-8-2 0-16,1-4 0 15,-1 0-3-15,4 0 2 16,7-4-1-16,7-2-2 15,8-3-30-15,13-10-15 16,11 0-28-16,10 0-12 16,8-6-84-1</inkml:trace>
  <inkml:trace contextRef="#ctx0" brushRef="#br0" timeOffset="42999.176">28233 10326 260 0,'-21'-3'99'0,"14"3"-77"0,3 0 11 0,4 0 0 16,0 3-1-16,4-3 4 15,6 6-3-15,4-2 2 16,15-4-19-16,9 0 2 0,-2 0 2 16,-5 0-7-16,15 0-2 15,14-4-6-15,0-2-4 16,4 6-5-16,-18-3-2 16,-8 3-48-16,5 0-19 15,-8 0-93 1</inkml:trace>
  <inkml:trace contextRef="#ctx0" brushRef="#br0" timeOffset="43700.066">29150 10439 236 0,'-7'-9'90'0,"7"6"-70"0,-7-4 15 0,3 4 0 15,1-3-5-15,-1 0 2 16,1-1-3-16,-1-2 2 15,4 0-17-15,0-1 5 0,7-2 4 16,4-1-3-16,7 0-2 16,13-2-4-16,1 5-1 15,-4 1-1-15,18 0 0 16,-7 2-2-16,7 7-1 16,10 3-3-16,-10 4 1 15,-11 5 0-15,-10 1 3 16,-11 6 6-16,-10 9 4 15,-11-3-10-15,-11 0-3 16,-7 3-1-16,-3-3 1 16,0 0-6-16,3-3 0 15,4-3-1-15,7 0 0 0,3-3-3 16,8 2 2-16,6 1-1 16,8 0 0-16,3 0 2 15,4 3 2-15,3 0-3 16,0 3 0-16,0 0 1 15,0 6 2-15,1 4-1 16,-1-1-1-16,-4 10-2 16,1 0 1-16,0 3 5 15,-4-9 2-15,-4-4 4 16,-6-6 4-16,-4-2-6 16,-7-8-2-16,-7 4-1 0,-11-6-1 15,-17-7-5-15,-18-2 1 16,-7-7 0-16,0-7 0 15,3-2-5-15,8-4 1 16,3-2-38-16,7-4-16 16,7 6-42-16,11-2-14 15,3 5-61 1</inkml:trace>
  <inkml:trace contextRef="#ctx0" brushRef="#br0" timeOffset="45454.876">30434 9411 228 0,'-10'6'85'0,"10"-6"-66"0,-39 0-6 0,32 0-4 16,-18 0-4-16,4 0 4 16,-18 0-2-16,7 0 1 15,-21 0-5-15,15 0 3 0,-44 0 0 0,-30 0 6 16,-1-6 3-16,-11 6-2 16,-10 0 2-16,4 0-4 15,-12-3-1-15,-13-4 0 16,7 7 1-16,-21-3-3 15,-1 0 0-15,-2-3-3 16,-22 3 0-16,3-1-3 16,-21 4 1-16,1 0 0 15,-26 0 1-15,5 0-2 16,-22 4 1-16,-8-4-2 16,-6 6-1-16,-24 0 1 15,2-3-1-15,-6 7 2 16,-22-1 1-16,4 7-1 15,0-4 1-15,-17 4 4 16,-4-7 6-16,7 1-7 0,-4-1-1 16,-14 4-1-16,15-1 0 15,6 4-2-15,-6 3-2 16,24 3 1-16,-4 6-1 16,18 3 0-16,15-3 0 15,6 1 0-15,-31-4 0 16,31-3 0-16,25-3 0 15,35-7-3-15,15-6 2 16,17 1-1-16,32-7 0 16,21 0 4-16,17-3 3 15,15 3-2-15,18-4-2 0,13 4-3 16,15 0-1-16,10 4-1 16,11 2 3-1,10 3 0-15,7 1 1 0,4 2-3 16,7 7 0-16,7 6 2 15,4 3 0-15,3 7 1 16,0 15 0-16,-3 3 0 16,-1-3 2-16,-6 13-1 15,-4 6 2-15,-7 25 0 16,-4 16 1-16,-3-4-2 16,-3 17-2-16,-1 18 1 15,0-6 1-15,1 0-1 16,-1 15-1-16,4-12 3 0,0-16 2 15,3-3 7-15,1 7 2 16,3-13-3-16,3-19-1 16,4-16-4-16,0-15 1 15,4-13-4-15,3-6-2 16,3-10 2-16,4-5 0 16,0-7-1-1,8-10 1-15,2-2 0 0,4-1 1 16,4-9-5-16,7 6 1 15,0-6 0-15,3 0 0 16,8-6-3-16,17 6 2 16,17-3 1-16,8 3 2 15,7 0-3-15,21-6 0 16,17 6 1-16,1-4 2 0,31-2-1 16,4 6-1-16,32-3 1 15,6-3 1-15,36 6-3 16,0 0 0-16,25 0-1 15,24-3 0-15,4 3 2 16,25 3 0-16,20-3 0 16,12 0 0-16,-1 9 0 15,4 1 2-15,17-1-1 16,18 7-1-16,11-4 1 16,-11 7 1-16,-7 6-3 15,4 6 0-15,3 1 1 16,0 12 2-16,-14-7-3 15,-28-2-2-15,0 2-1 16,-8-5 3-16,-20-4-2 0,-1-3-1 16,-10-6 3-16,-21 0 2 15,7-4-2-15,-39-2 0 16,-3-4 1-16,-33 1 0 16,-24-7-3-16,-10 0 0 15,-32-3 2-15,-29 3 0 16,-27-3 1-16,-19-3 0 15,-24 0-3-15,-3-10 2 16,-19-2 3-16,-13-4 1 16,-14-3-1-16,-8-13 1 0,-6-15-2 15,-8-16 2-15,-3-3-2 16,-4-12-1-16,-3-10 1 16,-3-34 1-16,-8-1-1 15,-11-28 2-15,-9-18-4 16,-5-32 0-16,-3-6-1 15,0-6 0-15,0-4 2 16,0 32 2-16,-3 9-3 16,-1 16-2-16,4 22-40 15,7 22-17-15,22 3-112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29:10.4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1570 7097 228 0,'-7'-3'88'0,"0"3"-69"0,7 3 15 0,0-3 3 0,0 0-12 15,0 0-5-15,0 6 4 16,0-3 4-16,0 6-15 15,0-2 2-15,7-4 1 0,3 6 3 16,5-6 1-16,2-3 0 16,4-3 2-16,11 0-8 15,-7-3-1-15,7 6-5 16,3 0-3-16,11 0 0 16,7 0 1-16,21 0-3 0,0 0-2 15,3 0 0 1,8 0 1-16,3 0-3 15,7 0 0-15,-3 0 1 0,-7 6 0 16,-22 0 2-16,1 4 1 16,-18 2-1-16,-4 1-2 15,-7 3 1-15,-6-4 1 16,-12 1-1-16,-3 2 2 16,-3-2 2-16,-4-4 2 15,0 7-1-15,-3-3-1 16,-4-1-1-16,-4 4 2 15,-3 3-1-15,-4 3 0 16,-3 15-1-16,-3 13 0 16,-1 13-2-16,-14 6 1 15,-3 0-2-15,-4-3-1 0,4 0 1 16,-7 3 1-16,6 0-3 16,8 0 0-1,0-10 1-15,3-9 2 0,7-6-1 16,1-9-1-16,3-4 1 15,3-6-1-15,8-9 0 16,-1 3 0-16,-3-10 0 16,3 0 0-16,-3-2-36 15,7-7-15-15,0 0-40 16,-3 3-16-16,3-3-51 16</inkml:trace>
  <inkml:trace contextRef="#ctx0" brushRef="#br0" timeOffset="883.618">1528 8599 200 0,'-8'3'74'0,"5"0"-58"0,3 0 14 0,0-3 3 15,0 0-2-15,0 0 2 16,3 3-5-16,1 0 0 16,3 0-16-16,4 1 9 0,-1-1 2 15,4 3 0-15,8 0 0 0,6-3-1 16,3-3 1 0,1 0-4-16,7 0-2 0,10-3-1 15,8-6 3-15,24-1-5 16,0-2 0-16,4-1-6 15,10-2 0-15,11-1-3 16,-4-3 2-16,4 10-2 16,-11-10 0-16,4 6-1 15,0 1 0-15,-7-1-2 16,-8 4 1-16,-6-1-2 16,-18 1 2-16,0 3-2 15,-18 0 2-15,-3 2 0 16,-4 1 3-16,-10 3-3 0,-7 0 0 15,-4 0-1-15,0 0 1 16,-4 0-4-16,-3 0-2 16,-3 0-14-16,-1-3-4 15,-3 0-33-15,0 3-15 16,0 0-19-16,-7 3-8 16,0 10-52-1</inkml:trace>
  <inkml:trace contextRef="#ctx0" brushRef="#br0" timeOffset="1441.806">2293 8840 252 0,'0'-19'96'0,"0"16"-75"0,0-6 19 0,0 9 2 16,0 0-2-16,4 3 0 15,-1 6-4-15,1 7 0 16,-4 9-20-16,3 13 2 0,1 15 0 15,-4 6-8-15,0 14-1 16,0-8-1-16,0 4 0 16,0-3-4-16,0 3-1 15,-4 3-1-15,4-12 1 16,0-1-4-16,-3-18 0 16,3 3 1-16,0-22 2 15,0 6-17-15,3-18-6 16,1-10-32-16,-1 0-11 0,4-10-20 15,0 1-5-15</inkml:trace>
  <inkml:trace contextRef="#ctx0" brushRef="#br0" timeOffset="2085.976">2667 8943 252 0,'0'-25'96'0,"0"22"-75"0,-4-6 21 0,4 3 6 16,-3 6-4-16,3-4 1 16,0-2-13-16,3-3-8 15,1 6-13-15,3-7 4 0,4 1 4 16,6-1-1-16,1 1-1 15,3 0-1-15,7-1 3 16,-3 4 0-16,0 3 1 16,3 3 0-16,0 3 0 15,0 3-5-15,-10 4-1 16,-11-1 0-16,0 4 2 16,-7 2-7-16,-7 4-3 15,-4 3-6-15,-3 9 0 0,0-2 0 16,-7 2 0-16,3-6 0 15,4 13 0-15,4-13 0 16,-1 6 0-16,4-15-3 16,7 9 2-16,4-16 1 15,3 1 0-15,3-1 0 16,8 0 0-16,3 1 0 16,11 12 2-16,0 0-1 15,6-10-1-15,5 10 1 16,-8-3-1-16,-3 3 0 15,-4 0 0-15,-7 0 0 16,-3 6 2-16,-11-6 5 0,-7 3 4 16,-7 0-4-16,-14-6 1 15,-8 0-3-15,-6-7 0 16,-4 4-6-16,-7-7 1 16,4 1-2-16,7 9-2 15,-4-19 0-15,7 6 3 16,8-6-24-16,6-9-11 15,4 2-34-15,7-12-14 16,7 7-52-16,14-4-23 16,7-6 9-1</inkml:trace>
  <inkml:trace contextRef="#ctx0" brushRef="#br0" timeOffset="2687.651">4145 8078 244 0,'-3'-12'93'0,"-4"8"-72"0,3 4 25 0,4 0 5 0,0 0 0 15,0 4 2-15,0 2-3 16,4 0-1-16,6 0-27 15,1 1 0-15,3-1 2 0,7-3-4 16,7-3 0-16,8-3-5 16,9 0 1-16,8 0-9 15,4 3-4-15,-11 3-2 16,-1 3 1-16,-2 3-1 16,-15 1-1-16,0 6 1 15,-7-4-1-15,1-3-38 16,-12 1-14-16,-3-1-42 15,-7 4-16-15,-10-1-61 16</inkml:trace>
  <inkml:trace contextRef="#ctx0" brushRef="#br0" timeOffset="2940.252">4226 8539 324 0,'7'22'123'0,"-3"-13"-95"0,14 1 29 0,-4-7 6 16,3-3-5-16,15-6 1 16,21-4-20-16,7-2-7 15,3-4-18-15,-3 0-7 0,-3 4-2 16,-1-4-6-16,-10 10 1 16,-4 0 2-16,-6 2 3 0,-8 1-9 15,-7 0-4-15,-3 0-47 16,-8 0-19-1,-3 0-30-15,-3 3-13 16,-1 6-39-16</inkml:trace>
  <inkml:trace contextRef="#ctx0" brushRef="#br0" timeOffset="8920.085">6466 7830 212 0,'7'-18'82'0,"1"8"-64"0,2-6 15 0,-6 10 4 16,-1-6-6-16,1-4-1 16,-1-6-3-16,1-3 0 15,-1 0-15-15,-3 0 2 0,0 3 2 16,-3 3 3-16,-4 3 3 16,-7 13-3-16,-4 3 0 15,-7 13-4-15,-6 6 1 16,-8 15-5-16,0 1-1 15,0 8-6-15,-3 8-1 16,-8 14-1-16,5 23-2 16,-12 0 1-16,4 6 1 15,0 16 3-15,11 12 2 16,10-15-1-16,15-10 1 16,9 0-2-16,16 7 0 15,9-7-3-15,15-16 1 0,7-9 0 16,7-12 1-16,3-13 0 15,18-9 0-15,0-10 2 16,11-9 1-16,-4-10-1 16,-4-15-1-16,8-22-1 15,7-26 2-15,6-8-1 16,-3-10 2-16,-10-10-4 16,-11-12 0-16,-14 0-3 15,-11-6-1-15,-20-7 1 16,-15-12 0-16,-14-13 0 15,-15 4 0-15,-24-23-5 16,-6 16-1-16,-1 29 0 16,0 30 2-16,3 17-5 15,-13 27-1-15,3 23 0 16,-4 25 1-16,15 15-14 0,7 4-8 16,20 2-21-16,19-2-7 15,14-4-70 1,13 13-73-16,15 0 66 15</inkml:trace>
  <inkml:trace contextRef="#ctx0" brushRef="#br0" timeOffset="9845.901">7564 8900 240 0,'-4'-4'90'0,"1"-2"-70"0,-1 6 15 0,4 0 0 16,-4 0-3-16,1 0 1 15,-4 0-10-15,0 0-3 16,3 10-12-16,-6-1-1 0,6 7 0 0,4-1-3 15,0 1-3-15,0 0 4 16,4-4 1-16,6-5-2 16,-6-4-1-16,6-3 3 15,1-3 1-15,0-4 1 16,-1-2 2-16,1-1-1 16,-4-2 0-16,-4-1-1 15,1 1 2-15,-4-1-3 16,-4-2 1-16,1 5-3 15,-4 1 0-15,-4-1-6 16,1 4 1-16,-1 6 0 16,-3 6 0-16,3 4 0 15,-10 9 2-15,11 6-3 16,-1 6 0-16,7 0 1 0,4 4 2 16,7-13-1-16,1 6-1 15,2-9 5-15,11-10 4 16,-7-2 1-16,4-7 4 15,3-10 2-15,0-9-1 16,-3-6-1-16,0 3-1 16,-4-3-1-16,-11 0 0 15,1 3-4-15,-8 3 0 16,1 4-5-16,-11-1-2 16,3 13-3-16,-3-3 1 15,3 12-1-15,1-3 0 16,3 6 0-16,3 1-2 0,4-1-6 15,0 1-4 1,4-1-28-16,-1-3-12 0,4 1-21 16,0-4-8-16,4 3-81 15</inkml:trace>
  <inkml:trace contextRef="#ctx0" brushRef="#br0" timeOffset="10597.673">8389 7940 248 0,'11'-25'93'0,"-8"12"-72"0,4-2 18 0,-3 5 3 15,-4 7 0-15,3-3 4 16,-3-3-8-16,0 9-3 15,0 0-19-15,-10 9 1 0,-4 0 3 0,-8 16-7 16,-6 10 0-16,-4 9-5 16,1 6 0-16,-5-3-5 15,8-6-2-15,7-4-3 16,3-5 1-16,8-4 1 16,6-9 0-16,8 0 0 15,6-10 2-15,8 0-3 16,7-2 0-16,3-4 1 15,7-3 2-15,1-3-1 16,2-4 2-16,1 7-2 16,0 0-1-16,3 7 1 0,11 2-1 15,7 4-3 1,4 6 2-16,3 6 1 16,0 9 2-16,-7 10 1 0,-4 3 1 15,-6 3 4-15,-5-3 3 16,-6-3 5-16,-11-6 4 15,-6 2 5-15,-12-8 2 16,-10-1-6-16,-7-3 0 16,-7-2-10-16,-7-1-2 15,-11-3-5-15,-14-4-1 16,-17 1-1-16,-4 0-2 16,0-10 1-16,-4 1-1 15,8-10-3-15,3-10 2 16,3 1-10-16,8-4-5 15,10-2-28-15,11 2-11 16,10 1-20-16,8-4-6 16,10 0-13-16,7 1-7 15,3-10-37-15</inkml:trace>
  <inkml:trace contextRef="#ctx0" brushRef="#br0" timeOffset="10870.238">8502 7834 288 0,'-4'-7'107'0,"11"7"-83"0,8 3 17 0,-8-3 4 16,10 0-13-16,12 0-3 15,20-3-13-15,18-3-3 16,3 0-7-16,5-4-4 0,-5 4-1 16,4 3 1-16,-3 0 1 15,-1 0-43-15,1 3-20 16,-4 0-96 0</inkml:trace>
  <inkml:trace contextRef="#ctx0" brushRef="#br0" timeOffset="11635.597">9613 7959 208 0,'-17'-16'79'0,"6"13"-61"0,0-3 17 0,4 0 5 16,0 6-6-16,0-4 3 15,4 1-8-15,-1 0-1 16,8-3-15-16,3 0 5 0,7-4 3 16,14 1 0-16,14-1 2 15,11 1 2-15,0 0 2 16,0 9-1-16,-3 0-1 16,-12 6-6-16,-9 3-1 15,-12 4 1-15,-10 12 0 16,-14 6-6-16,-10 4 0 15,-12-1-8-15,-2 7-3 16,-5-3-1-16,5-10-1 16,6 0 0-16,7 0 0 15,8-3-3-15,10-3 2 0,7-3 1 16,10 0 0-16,8 0 0 16,3 0 0-16,1-1 0 15,2 4 0-15,1 7 0 16,0 2 2-16,3 16-1 15,4 3 2-15,7 7-2 16,-7-7-1-16,-8-3 1 16,-3-3 1-16,-6-7 5 15,-12-2 4-15,-10-7-2 16,-10 3 2-16,-15-2-2 16,-3-4 0-16,-8-3-5 0,-2-4-1 15,-19-2-1-15,-6-3 1 16,-8-4-4-1,8-3-2-15,6-6-1 0,8-3 0 16,10-3-15-16,7 0-5 16,11-1-26-16,7 1-8 15,7-3-13-15,10-7-6 16,12 3-42-16,9-2-19 16,4-10 14-1</inkml:trace>
  <inkml:trace contextRef="#ctx0" brushRef="#br0" timeOffset="12326.232">10710 7771 312 0,'-14'-10'115'0,"0"10"-89"0,-18 0 19 16,15 0 1-16,-4 0-9 15,-4 0 1-15,0 0-9 16,0 10-3-16,-3-4-14 16,0 3-5-16,-4 7-1 0,1 0-5 15,-1 0-1-15,4-1-2 16,3 1 0-16,4-4 0 16,7 7 0-16,7-3 2 15,7-4 0-15,10 4-3 0,4-3 2 16,7 2 1-16,4 7 2 15,3 0-1-15,4 13-1 16,7 2 1-16,10 4 1 16,4 3-1-16,4 3 2 15,-4 0-2-15,-4 6 2 16,-3 1 9-16,-11 8 7 16,-3-5-1-16,-11-4 1 15,-7-6-1-15,-7-6-2 16,-7-3-2-16,-10 2 1 15,-8-8-4-15,-7-7-1 16,-10 3-6-16,-4-6-1 0,0-6-3 16,1-4-3-1,2-2 2-15,5-7 0 0,2-6 1 16,1-7 0-16,7-9 0 16,3-12 2-16,8-7-1 15,6-12-1-15,8-16-2 16,10 10 1-16,10-7 1 15,15-3 2-15,11-18-3 0,6-4-2 16,1-3 2 0,-5 6 2-16,-6 1 0 15,-7-10-1-15,-7 9 1 16,-14 10-1-16,-8 18-3 16,-13 16 2-16,-8 13-1 0,-10 13 0 15,-4 15-9-15,-3 6-3 16,0 3-26-16,3 4-12 15,4-4-27-15,7 1-11 16,7-4-89 0</inkml:trace>
  <inkml:trace contextRef="#ctx0" brushRef="#br0" timeOffset="13856.6">2321 10721 196 0,'4'-28'74'0,"-1"19"-58"0,4-10 20 0,-7 13 5 0,0-4-8 15,0 1 0-15,0-1 2 16,0 4 2-16,0 6-20 15,0 9 4-15,0 10 0 0,0 10 2 16,0 8 1-16,0-9-7 16,0 44-2-16,0 4-5 15,0-1 1-15,0-6-6 16,0 0-1-16,0 0-2 16,4-3 1-16,-4-4-2 15,3-8-1-15,-3-1 1 16,0-9-1-16,0-6 0 15,0-10 0-15,-3-6-22 16,3-7-8-16,0-5-29 16,0-10-10-16,0-6-68 15,3-4-46-15,1-5 78 16</inkml:trace>
  <inkml:trace contextRef="#ctx0" brushRef="#br0" timeOffset="14186.931">2776 10508 284 0,'7'-28'107'0,"-7"15"-83"0,4-2 10 0,-4 15 0 16,0 0-4-16,0 9 2 0,0 16-2 15,-4 13-1-15,1 6-16 16,3 9 5-16,-4 13 3 0,4 18-5 16,0 1-1-16,0 3-7 15,0 0-3-15,4-4-5 16,-1 4 0-16,1 0 0 16,3-13 0-16,0-6-7 15,-7-12 0-15,4-10-46 16,-4-10-19-16,0-8-32 0,0-1-12 15,-4-6-9 1</inkml:trace>
  <inkml:trace contextRef="#ctx0" brushRef="#br0" timeOffset="14547.364">1909 11938 264 0,'-11'9'99'0,"11"-9"-77"0,7-9 13 0,-3 3 3 0,10-4 2 15,7-5 3-15,21 2-6 16,18-3 0-16,-3 7-21 15,13-1-3-15,15 1 1 0,14 3-6 16,10 0-2-16,-3-7-3 16,17 0-3-16,1 4 3 15,-8 0 0-15,-3-1-1 16,-11 1-2-16,-13 3-2 16,-19-1-1-16,-17 7-38 15,-28 0-79 1,-22 16 1-16,-6 9-23 15</inkml:trace>
  <inkml:trace contextRef="#ctx0" brushRef="#br0" timeOffset="14937.625">2505 12211 256 0,'-4'-32'96'0,"1"20"-75"0,-4-7 12 0,0 19 0 15,0-3-5-15,-1-3 3 16,1 12-6-16,-3 3-1 0,3 10-13 15,0 9 0-15,3 16 2 0,4 25-3 16,0-3 0-16,0 3-4 16,0-3 1-16,-3 6-6 15,-1 9-1-15,4 1 2 16,-3-7 1-16,-1-9-1 16,1-6-2-16,-1-10-4 15,0-16 0-15,4 1-33 16,0-13-16-16,4-10-14 15,0-9-7-15,6-6-50 16</inkml:trace>
  <inkml:trace contextRef="#ctx0" brushRef="#br0" timeOffset="15479.808">2727 12245 268 0,'7'-19'101'0,"0"10"-78"0,0-7 11 0,-3 10-1 15,6 0-5-15,-3-1 3 16,4 1-4-16,-1 0-2 16,1 0-13-16,7-1 1 0,10 4 1 0,-7-3 1 15,28 6 1-15,-6 6 3 16,-4 4 0-16,-4 2 5 15,-14 4 2-15,-10 6-5 16,-11 6-2 0,-11 3-9-16,-3 13-2 15,-7-3-4-15,-4-10-3 0,7 4 0 16,4-7-1-16,4-3-3 16,3-6 2-16,7 0-1 15,7 0 0-15,7-1 0 16,7 1 0-16,7 0 2 15,4 3 2-15,0-3 1 16,3 6 3-16,4-3-8 16,-11 0 0-16,0-3 0 15,-3 3 1-15,-4-1 5 0,-3 1 2 16,-11 4 9 0,-7-1 4-16,-7 0-9 0,-11 3-3 15,-10 0-5-15,-14 0-2 16,-8 1 1-16,-10-7-1 15,11-7 0-15,-1-9 0 16,12 1-33-16,6-14-15 16,4 1-34-16,10-13-13 15,15-3-92 1</inkml:trace>
  <inkml:trace contextRef="#ctx0" brushRef="#br0" timeOffset="15845.645">3902 11599 280 0,'-39'0'104'0,"39"0"-81"0,0 0 23 0,0 0 5 15,3 0-7-15,12 0-1 16,9 0 0-16,4 0 0 16,15 0-23-1,6 0-5-15,-3 0-3 0,0 0-7 0,3 7-1 16,-6-4-2-16,-1 3 1 15,0-3-44-15,-13 6-17 16,-5 1-48-16,-10 9-21 16,-7-4-18-1</inkml:trace>
  <inkml:trace contextRef="#ctx0" brushRef="#br0" timeOffset="16031.028">3926 12013 316 0,'-17'31'121'0,"27"-21"-95"0,19-4 14 0,-12-3-1 0,22-6 5 16,7-3 8-16,7-4-8 16,10 4-5-16,8 0-21 15,3 3-11-15,0 3-3 0,-10 3-5 16,-12 3-2-16,-9-3-45 16,-8-3-20-16,-3 0-93 15,3-6-70 1,-7-6 90-16</inkml:trace>
  <inkml:trace contextRef="#ctx0" brushRef="#br0" timeOffset="19680.483">6174 11333 172 0,'7'-47'66'0,"-7"28"-52"0,3-16 17 0,-3 17 4 16,0-11-2-16,0-15 3 16,0-9-7-16,-3 3-3 15,-1 3-14-15,-3 16 8 0,0 2 3 0,-7 7-7 16,-7 16-4-16,0 16-1 16,-8 21 0-16,-6 13 1 15,-4 6 2-15,-3 10-1 16,-4 27 0-16,4 20-5 15,3 6-3-15,7 22-2 16,15 6 0-16,6-16-4 16,18-12 0-16,18-9 3 15,24-17 3-15,8-18 0 16,6-22 2-16,-10-9-2 16,32-32 2-16,6-12 2 15,-2-13 2-15,-15-9 6 16,-7-19 1-16,-7-22-7 15,-11-9-2-15,-10-4-5 0,-11-12-1 16,-14-22-1-16,-14-6-2 16,-17-4 1-16,-26-9 1 15,-17 7-3-15,-3 24-2 16,6 26-3-16,8 22 1 16,7 27-2-16,6 20 2 15,8 18-30-15,14 10-12 16,7 16-20-16,10-4-6 15,15 3-80 1</inkml:trace>
  <inkml:trace contextRef="#ctx0" brushRef="#br0" timeOffset="20329.882">7123 11819 292 0,'3'-10'110'0,"-6"13"-86"0,-1 7 5 0,-3-4-3 15,0 7-4-15,0 2 2 16,0 7-7-16,3-3 0 16,1 6-10-16,-1-6-2 0,4 0 1 15,4-7-1-15,-1-2 0 16,4-7-3-16,0-3 1 15,0-3 2-15,4-10 2 16,-4-6 3-16,0-3 1 16,-3 1-1-16,-1 2 1 15,-3 0 3-15,-3 9 1 16,-4 1-4-16,-4 9 1 16,0 9-9-16,1 10-2 0,-1 10-1 15,1 2 0-15,3 0 0 16,3-6 0-16,4 4-3 15,4-11 2-15,3-5 1 16,0-7 0-16,3-9 4 16,1-6 2-16,0-4 2 15,-4-3 2-15,0 1-3 16,-4 2 1-16,-3 4-5 16,0 6 0-16,0 3-3 15,-3 6-1-15,-1 0-12 16,4-3-7-16,0 7-36 15,4-10-16-15,-1 0-31 16,8 0-13-16,3-10-14 16</inkml:trace>
  <inkml:trace contextRef="#ctx0" brushRef="#br0" timeOffset="21961.75">8170 10837 176 0,'29'-22'68'0,"-19"16"-52"0,8-3-3 15,-11 6-5-15,3-4 2 16,5-2 6-16,6-1 3 16,-7-2 1-16,3-1-11 15,1-2 10-15,-4 5 7 0,0-2 8 16,-3-4 6-16,-8 10-1 15,-3 0 0-15,-10 2-15 16,-4 8-4-16,-7 2-3 16,-8 0-2-16,-2 13-3 15,-1 0 0-15,0 3-7 16,0 9-3-16,4 3-1 0,0 4 1 16,7-7-3-16,0 17 0 15,6-11-1-15,8 1 0 16,7-7 0-16,4-6-2 15,-1-6 3-15,19 0 2 16,13-7 0-16,14 4-1 16,11-10 3-16,0 1 2 15,0 5-2-15,0 4-2 16,0 6 0-16,0 3-1 16,-3 6 0-16,-8 19 2 15,-10 7 1-15,-11-1 3 16,-14-6 6-16,-14 1 4 15,-10-8 1-15,-8-2 1 16,-7-3-9-16,-3-1-3 16,-7 1-4-16,-8-7 1 0,-3 4-4 15,-3-7 0-15,3-6 3 16,7-9 3-16,8-13-7 16,2-10 0-16,12-9 0 15,6-9 3-15,11-13-2 16,7-31 0-16,11-12 1 15,10-1 0-15,4-3-3 0,3-18 2 16,4-10 1 0,-4 3 0-16,1 6-3 15,-5-3 2-15,-6 4 3 16,-11 15 1-16,-7 19-4 0,-7 15-1 16,-7 17-2-16,-3 14 3 15,-5 23-2-15,-2 13 1 16,-1 15-9-16,0 3-3 15,4 0-28-15,7 0-13 16,7-2-15-16,7-5-7 16,7 1-73-1</inkml:trace>
  <inkml:trace contextRef="#ctx0" brushRef="#br0" timeOffset="22354.59">9310 10624 316 0,'-4'-19'118'0,"1"19"-92"0,-8 10 2 15,1-1-7-15,-8 7-1 16,-3 3 2-16,-4 6-3 16,0 3-1-16,4 10-10 0,4 9 1 0,2 3 2 15,8 6-2 1,7-6 0-16,0-6-3 16,25-9 1-16,10-7 0 0,8-9 1 15,3-4-2-15,-4-11-1 16,0 2-6-16,-3-6-1 15,-4-6-2-15,1 2 3 16,-5-2-24-16,1-3-9 16,-4 2-44-16,-3 1-20 15,0 0-45 1</inkml:trace>
  <inkml:trace contextRef="#ctx0" brushRef="#br0" timeOffset="22638.817">9719 10659 324 0,'4'-16'121'0,"-4"10"-95"0,0 9 9 15,0-3-1-15,-4 9-5 16,1 4 5-16,-5 9-7 16,-2 6-4-16,-4 22-13 15,0 22 2-15,-4 7 2 0,0 5-5 16,4-2-3-16,4 15-6 15,6-3 0-15,4-6-2 16,7-13 0-16,4-6 2 16,3-13 0-16,0-5-20 15,0-11-7-15,0-2-30 16,-3-10-12-16,-4-9-34 16,3 0-12-16,1-3-1 15</inkml:trace>
  <inkml:trace contextRef="#ctx0" brushRef="#br0" timeOffset="23209.108">10640 10740 240 0,'14'-28'90'0,"-7"18"-70"16,0-8 10-16,-3 8-1 0,3-12 0 15,0-6 5-15,0-10-2 16,0-2 1-16,-4 5-18 16,-3 4 9-16,-3 3 3 0,-8 15-8 15,-6 7-3-15,-8 22-7 16,-7 15-1-16,-3 16-3 15,0 9 2-15,-8 13 0 16,-6 32 1-16,-8 2-2 16,-3 13 1-16,7 19 0 15,11-3 1-15,17-23 0 16,22-8 2-16,17-20-3 16,21-12-2-16,11-6 0 15,7-16-1-15,18-22-2 0,10-6 1 16,0-19 2-16,-7-3 2 15,-3-16 3-15,-8-6 1 16,-6-16-3-16,-15-9-3 16,-14-7 2-16,-14 1 0 15,-14 9-1-15,-10 3 1 16,-15 10-4-16,-17 5-2 16,-18 20-3-16,-4 25 1 15,1 12-1-15,3 13 0 16,3-1-3-16,8 7-1 15,10-9-28-15,7-3-13 16,11-10-30-16,10 0-12 16,4-10-90-1</inkml:trace>
  <inkml:trace contextRef="#ctx0" brushRef="#br0" timeOffset="24062.266">6491 6883 136 0,'0'-12'52'0,"4"15"-41"0,3 0 22 0,-7-3 8 15,3 3-9-15,1 4-1 16,-1-1-5-16,1 6 1 16,-4 7-15-16,0 16 13 0,-7 24 5 15,-4 17 0-15,-3 18 2 16,-7 37-5-16,-4 14-2 16,-3 52-9-16,0 16-3 15,0 38-7-15,3 38-2 16,0 21-2-16,8 10-2 15,-5 22 3-15,8 21 0 16,-7 4-1 0,3-16 1-16,1-12 0 0,-1-7 3 0,4-40-3 15,0-60 0-15,0-56-1 16,0 37-2-16,3 38 1 16,8-79-1-16,-1-43 0 15,8 5 0-15,-1-30-9 16,8-4-2-16,-4-18-32 15,3-26-11-15,12-9-105 16</inkml:trace>
  <inkml:trace contextRef="#ctx0" brushRef="#br0" timeOffset="25251.201">8410 9887 244 0,'-35'-28'90'0,"17"28"-70"0,-10 3 4 16,14 0-5-16,-7 7-6 0,-4 9 2 16,-3 18 3-16,-4 16 1 15,0 16-10-15,-3 19 3 0,-4 41 4 16,-7 9 1-16,-6 40-1 16,-5 11-6-16,1 27-2 15,10-3-4-15,7 22-1 16,18-28 3-16,17-41 1 15,4-40 3-15,32 6 4 0,-4-29-4 16,36-21 0 0,-22-17-4-16,50-27 1 15,-22-7-2-15,19-49 0 16,27-33 5-16,0-33 6 0,1-32 9 16,-8-13 5-1,-10-37-10-15,-14-6-2 0,-22-29-8 16,-24 0-2-16,-25-25-9 15,-35 13-1-15,-36-3-20 16,-13 40-8-16,-4 48 5 16,7 37 4-16,-4 37-10 15,4 39-2-15,7 21-43 16,7 13-17-16,14 6-54 16</inkml:trace>
  <inkml:trace contextRef="#ctx0" brushRef="#br0" timeOffset="26647.027">3200 14371 196 0,'-4'-13'74'0,"-3"13"-58"0,-3-3 16 16,6 3 4-16,-3 3-9 15,0 1-3-15,0-1-6 16,3 3-1-16,4 3-9 16,0 4 4-16,7-1 1 0,4 4 7 15,3-3 2-15,7-4-5 16,7 1 0-16,15-1-4 15,10-9 0-15,17-3-1 0,-3-3 0 16,4 6-9-16,-11 0-1 16,3 6 0-16,-10 3 1 15,7 4 1-15,-21 2 2 16,-4 7 1-16,-14 7 3 16,-10 2-1-16,-11 25 0 15,-11 13-5-15,-3 0-1 16,-7-3-1-16,0 6-2 15,0-9 1-15,-4 3-1 16,0-10-3-16,4-6 2 16,11-9-1-16,3-13 0 15,7-2-11-15,0-14-5 16,3 1-32-16,1-7-15 0,-1 0-37 16,1 7-15-16,-11-1 7 15</inkml:trace>
  <inkml:trace contextRef="#ctx0" brushRef="#br0" timeOffset="27052.034">2879 15512 248 0,'-11'3'93'0,"11"-3"-72"0,0 0 3 0,0 0-5 16,4 0 3-16,3 0 6 16,7 0 0-16,7 0 1 15,7 4-16-15,18-1 1 0,10-3 2 16,1 0 3-16,17 0 1 15,28-3-9-15,8-4-2 16,3-2-3-16,21 6-1 16,7-7-3-16,-14 1-2 15,0 0 1-15,-11 2 1 16,-17 1-1-16,-14 3 2 16,-15 3-2-16,-28 3-1 15,-13 3-32-15,-15 4-16 0,-14-1-20 16,-14 1-6-16,-4 8-59 15</inkml:trace>
  <inkml:trace contextRef="#ctx0" brushRef="#br0" timeOffset="27456.771">3401 15907 232 0,'-7'-37'88'0,"3"27"-69"0,4-5 15 0,0 12 1 15,0 3-7-15,0 9 0 16,0 10-4-16,0 6-1 16,4 6-12-16,-1 7 0 0,1 9 2 15,-4 19 2-15,3 6 3 16,-3 3-10-16,0-9-4 16,0-6-3-16,0-4 1 15,-3-3-1-15,3-6-1 0,0-9-4 16,3-10 0-16,4-12-36 15,0-13-13 1,-3 0-28-16,10-9-10 0,4-13-22 16</inkml:trace>
  <inkml:trace contextRef="#ctx0" brushRef="#br0" timeOffset="28071.945">3694 15842 208 0,'0'-7'79'0,"0"10"-61"0,0-3 15 0,0 0 1 16,0 0-2-16,0 0 1 15,0 0-5-15,0 0 0 16,0-3-16-16,3-3 2 0,4-7 2 15,7-5 3-15,7-4 1 16,4 0-3-16,3 3 0 16,4 6-5-16,10 7-2 15,4 9 0-15,-10 10 4 16,-5 9 5-16,-6 6 5 16,-7 3-1-16,-11 4 0 15,-11-4-8-15,-6-3-2 16,-12 1-9-16,1-4-3 0,0-3-1 15,3 0 2-15,4-4-3 16,0-2 0-16,7-3-1 16,4-4-2-16,6 0 0 15,8 1 3-15,3-4-2 16,7 0 1-16,7 4 2 16,1-1 2-16,6 10-1 15,-11 0-1-15,5 6 1 16,-5 6-1-16,-2-3 2 15,-1 4 3-15,-11-1-2 16,-6 1-2-16,-4-4 0 16,-4-3 1-16,-13 3-1 15,-15-6-1-15,-3-3 1 16,-4 0-1-16,-7-4 0 0,4-2 0 16,6-4-5-16,-6-9-1 15,7 0-33-15,3 0-13 16,11-3-7-16,0 3-2 15,3 0-13-15,7 0-5 16,4 0-52 0</inkml:trace>
  <inkml:trace contextRef="#ctx0" brushRef="#br0" timeOffset="28917.298">5659 15098 260 0,'3'-18'96'0,"-3"14"-75"0,0-2 12 15,0 6 2-15,0 0-8 16,-3 6 1-16,-4 7 2 16,-1 6 1-16,-6 18-16 15,-3 20 6-15,-4 9 6 0,-4-4-6 16,-3 11 0-16,-11 8-10 15,4 10-2-15,-1-3-5 16,8-7-1-16,-4-5-1 16,11-11-2-16,3-5 1 15,8-10-1-15,10-6-3 16,7-9 2-16,14-10 3 16,11-7 1-16,10-8 3 0,4-7 3 15,7-3-4-15,0-3-1 16,21-7 0-16,4 1 2 15,6-3-3-15,-3-1-2 16,-7 0 0-16,-3 1 1 16,0-1-1-16,-8 4 2 15,-6-4-2-15,-1 10-1 16,-17-3-2-16,-4-3 1 16,-3 9-19-16,-7-4-9 15,-8-2-45-15,-3 3-17 16,-3-6-79-1</inkml:trace>
  <inkml:trace contextRef="#ctx0" brushRef="#br0" timeOffset="29530.999">7204 14230 240 0,'-4'-19'90'0,"4"10"-70"0,0 9 17 0,0 0 4 0,0 0-13 16,-3 9-1-16,-1 10 1 16,1 15 5-16,-1 10-18 15,1 10 7-15,3 2 5 0,-4 7-11 16,4 12-3-16,-3 10-6 15,3 2-2-15,0-24-3 16,0 16 1-16,0-7-2 16,0-6-1-16,0-7 1 15,3-9-1-15,4-3 0 16,0-15 0-16,4-14-27 0,-1-8-9 16,1-13-31-1,-1-4-10-15,-2-5-67 16</inkml:trace>
  <inkml:trace contextRef="#ctx0" brushRef="#br0" timeOffset="29858.23">7588 14155 244 0,'4'-19'90'0,"-1"9"-70"0,1 1 10 0,-4 6 2 0,0 0 0 16,0 3 3-16,0 0-8 16,0 9-4-1,-4 10-13-15,1 12 2 0,-1 20 2 0,1 11 6 16,3 7 2-16,0 3-9 16,3 7-5-16,1 5-5 15,-1 10 0-15,1-12-2 16,-1-7-1-16,1-6 1 15,3-6-1-15,-4-4-3 16,5-8 2-16,-5-4-32 16,1-10-15-16,-4-5-27 15,0-7-8-15,-4-3-49 16</inkml:trace>
  <inkml:trace contextRef="#ctx0" brushRef="#br0" timeOffset="30218.584">6727 15434 276 0,'-7'0'104'0,"7"0"-81"0,4 3 7 0,-1 0-1 16,5-3 2-16,6 3 3 0,3-3-3 16,8 3 1-16,7 1-18 15,7-1-4-15,10-3 1 0,-3 3-5 16,7 0 2-16,17 0-3 16,18-3 0-16,11-3-3 15,7-3-2-15,21-4 1 16,7-2-1-16,-3-4-3 15,6 4 2-15,-10 2-4 16,-24 4-1-16,-19 6-66 16,-20 9-26-16,-29 1-57 15</inkml:trace>
  <inkml:trace contextRef="#ctx0" brushRef="#br0" timeOffset="30641.272">7338 15860 232 0,'3'-53'88'0,"-3"25"-69"0,4-10 13 0,-4 29 0 0,0-1-4 16,0 4 1-16,0 3-8 15,-4 9-2-15,1 10-11 16,-4 22 1-16,3 5 4 0,-3 1-3 15,0 10 2-15,0 2-3 16,0 10 0-16,0 6-8 16,0 3 0-16,3-12-1 15,4-7 0-15,4-8-5 16,3-11-1-16,7-6-39 16,4-9-18-16,-1-9-77 15</inkml:trace>
  <inkml:trace contextRef="#ctx0" brushRef="#br0" timeOffset="31240.919">7609 15779 224 0,'0'-10'85'0,"0"4"-66"0,0-3 14 0,0 9 4 16,0 0-4-16,0 0 3 16,0 0-9-16,0 0-4 0,4 0-13 15,-1-3 7-15,8-4 5 0,3-2-5 16,11 0 1-16,7-1-5 16,3 4 2-1,4 6-4-15,-4 6-1 16,-7 4 5-16,-7 8 2 0,-10 11 5 15,-11 2 3-15,-11 3-11 16,-10-2-5-16,-3-1-6 16,-5-6-3-16,1 0-2 15,3-3-1-15,4-3 2 16,7 0 0-16,4 0-2 16,2-1 0-16,8 1-1 15,8 0 3-15,6-3 0 16,7-1 1-16,7-2 0 15,7 3 2-15,-3-1-1 16,3 10-1-16,-3 1 1 0,-4-1 1 16,-3 3-1-16,-7 6-1 15,-4-5 1 1,-4-1-1-16,-3-3 4 0,-7-6 2 16,-7 3-2-16,-7-7-3 15,-7 1 4-15,-11 0 1 16,-7-1-2-16,-6-2-3 15,2 3 0-15,-3-7-1 16,4-6-5-16,3 3 1 16,4-6-40-16,3-6-18 15,8 3-23-15,2-3-8 0,8-7-65 32</inkml:trace>
  <inkml:trace contextRef="#ctx0" brushRef="#br0" timeOffset="32517.6">8280 13769 212 0,'21'-38'79'0,"-18"26"-61"0,1-7-1 0,-4 16-5 0,-4-3 3 16,-6-4 4-16,-4 1 0 16,-4-1 0-16,-3 7-10 15,-7-3 6-15,-1 0 4 16,1-1-6-16,-7 1 0 0,-4 0-3 15,-10-4 1-15,-11 1-4 16,-7 0-2-16,-7-1-2 16,-4 1 0-16,-10 3-2 15,-14-4-1-15,-8 1 1 16,1 6 1-16,-18-4-1 16,-4 7-1-16,1 0 3 15,-18 0 0-15,-1 0-1 16,5-3-2-16,-15-3 1 15,-3 3 1-15,10-3 1 0,-17 6 1 16,3-7 0-16,0 4 0 16,-10 3-5-16,6 0 1 15,1 3 2-15,-14 4 1 16,13 2 3-16,-10 10 3 16,4-4-6-16,7 7-2 15,-18 0-1-15,21 3 2 16,-10-3-3-16,3 16 0 15,14 3-4-15,0 6 1 16,-38 25 6-16,31-9 6 16,11 6-4-16,10-4 0 15,0 14-2-15,18 12-2 16,18 0 1-16,14 3-1 0,10 6 0 16,0 19 0-16,22 0 0 15,10-12 0-15,21 18 0 16,11 17 2-16,17-8-1 15,15 11 2-15,14 18-2 16,14-16-1-16,13 7 3 16,12 9 0-16,28-10 1 15,10 1 0-15,0 6-2 16,15-16 1-16,24-9-2 16,0 0 2-16,25-4 0 15,14-21 1-15,17-16 2 16,18-18 1-16,22-11-3 0,3-11-1 15,21-1-3-15,-7-3-1 16,14 3 1 0,0-6 2-16,4-9-1 15,17-10 2-15,-3-25-2 0,10-25-1 16,29-15 1-16,-26-13 1 16,19-10-1-16,-1-18-1 15,-17-23 1-15,4 1 1 16,-15 3-1-16,-10-19 2 15,-8-25-4-15,-13 15 0 16,-18-2 1-16,-8-32 0 16,-30 13-3-16,-8-32 2 15,-22-6 3-15,-30-13 1 0,-33-12-1 16,-31-19 1-16,-29 7-4 16,-31-14 0-16,-29 4 1 15,-38 4 2-15,-33 8 1 16,-13 23 1-1,-53-4-5-15,-11 32 1 0,-42 27-2 16,-14 33-2-16,-35 21-6 16,-4 35-2-16,-4 12-11 15,15 16-3-15,17 9-13 16,32 13-3-16,17 6-23 16,19 16-9-16,27 12-47 15</inkml:trace>
  <inkml:trace contextRef="#ctx0" brushRef="#br0" timeOffset="35716.265">18496 6855 260 0,'-14'-3'96'0,"7"-3"-75"0,0 6 10 15,3 0 1-15,1 0-9 16,-1 0 1-16,4-3-4 16,0-4-3-16,4 7-9 15,3-9 4-15,4 6 3 0,-1-7-3 16,8-2 1-16,3-1-2 0,4 1 1 16,10 2-6-16,7 7-4 15,11 3 1-15,0 7 0 16,0 2 3-16,-4 4 3 15,-10-1 7-15,0 7 2 16,-14 0 8-16,-11 3 4 16,-7 3-12-16,-14 3-5 15,-14 6-6-15,-11 4 0 16,-7 3-6-16,0-4-1 16,4-2-2-16,7-7 0 15,3-3 0-15,7-6 0 16,4 0 0-16,4-10 0 15,6 1 2-15,8-1 0 16,6-9 0-16,11 0 0 16,8 0-3-16,6 6 2 0,7-3 3 15,1 7 1-15,2 6-1 16,-6 2-2-16,0 4 1 16,3 3-1-16,-3 1 0 15,0 11 2-15,-4 1-1 16,-3 3 2-16,-7 6 9 15,-8 0 7-15,-10-7-1 16,-7-2-1-16,-10-7-5 16,-8-2 0-16,-6-8-7 15,-5 1-3-15,-2-3 1 16,-8-3 0-16,-11-4-1 16,-6-2-2-16,-4-4-2 15,0-3 1-15,7-3-1 16,4-3 0-16,3-3-22 0,3 0-10 15,5 2-11-15,6 1-5 16,7 0-27-16,11 0-12 16,4 3-84-1</inkml:trace>
  <inkml:trace contextRef="#ctx0" brushRef="#br0" timeOffset="36301.925">18023 7928 252 0,'-10'0'93'0,"10"0"-72"0,0 6 7 0,0-6-2 16,0 0-8-16,0 0 2 15,3 6 2-15,1 0 1 16,-1-2-12-16,4-1 2 0,1 0 3 15,-1 0 3-15,7 0 3 16,0-3-3-16,7 0 0 16,11-3-1-16,17 0 0 15,15 0 0-15,10 0 0 16,3-1-7-16,22-2-2 16,14 0-1-16,0-4 2 15,10 1-1-15,18 0 0 16,-6-1-3-16,-16 1-1 15,-2-1-1-15,-8 1 2 16,-10 9-1-16,-18 0 2 16,-14 0-4-16,-14 0 0 15,-11 9-1-15,-10-9-2 0,-7 7 1 16,-11-4-1-16,-3-3-29 16,-8 0-10-16,-3 0-25 15,-7 0-10-15,-7 6-35 16,-7 7-14-16,-7 5-7 15</inkml:trace>
  <inkml:trace contextRef="#ctx0" brushRef="#br0" timeOffset="36990.804">18658 8363 264 0,'7'-15'99'0,"-3"12"-77"0,3-7 13 0,-3 7 3 16,-1 0 4-16,1 0 4 0,-1 0-5 16,-3 0-2-1,0 3-22-15,-7 6-4 0,-3 3 1 0,-5 4-6 16,-2 2 0-16,-1 1-4 16,1 3-3-16,2 6-3 15,1-6 1-15,4 0 1 16,3-4 0-16,3-2-3 15,4-7 0-15,4 3 4 16,3-9 1-16,3 0-3 16,4 0-1-16,4-9 1 15,3 6 0-15,7-3 1 16,8-1 0-16,6 4 0 16,4 6 0-16,0 7 0 15,0 5 2-15,3 14-1 16,-7-1 2-16,-3 3-2 0,-4 1-1 15,-6-1 18-15,-8 0 8 16,-7-2-2-16,-7-4 0 16,-3 0-4-1,-12-6-3-15,-2 3-7 0,-4-4-4 16,-7-2-3-16,-8-3-3 16,-2-1-2-16,-8-3 1 15,7-2 1-15,-17 2 2 16,3-9-3-16,3 0 0 15,5 0-12-15,6-9-7 16,4 2-20-16,3-5-10 16,4-1-15-16,10-2-5 15,4-4-24-15,7-3-8 16,4 0-29 0</inkml:trace>
  <inkml:trace contextRef="#ctx0" brushRef="#br0" timeOffset="37397.074">18673 8244 272 0,'-4'0'104'0,"0"7"-81"0,4-7 14 0,0 0-1 15,0 3 3-15,0-3 3 16,4 9 0-16,3-9-2 16,4 6-21-16,10-6 4 0,7 0 4 15,7-6-6-15,4 6-2 16,3-3-7-16,1-3-2 15,-4 6-6-15,-4 0-3 16,4 0 0-16,-1 0 1 16,5 0-3-16,-1-3 0 15,0-4 1-15,1-2 0 16,-4-1-38-16,-4 4-14 16,-7 0-31-16,-3 0-11 15,-4-1-69 1</inkml:trace>
  <inkml:trace contextRef="#ctx0" brushRef="#br0" timeOffset="37980.376">20443 7680 244 0,'-10'-13'90'0,"6"10"-70"0,4 0 19 16,0 3 5-16,0 0-10 16,0 0 0-16,0 3 3 15,4 0 3-15,3 0-21 16,4 1 5-16,3-1 3 0,7-3-6 16,7 0-2-16,7 0-9 15,8-3-4-15,6-1-3 0,0 1-3 16,1 0 1-1,-8 3-1-15,-7 3-11 16,-10 4-3-16,-7 2-48 0,-11 4-22 16,-7 2-71-1,-14 4-47-15,-7 0 92 16</inkml:trace>
  <inkml:trace contextRef="#ctx0" brushRef="#br0" timeOffset="38180.145">20408 8037 276 0,'-17'29'104'0,"17"-17"-81"0,10 4 9 0,-3-10 1 16,7-3-4-16,7-3 3 15,8-3-2-15,10-6 1 0,10-1-17 16,7 1-6-16,-3 3-3 0,-3 2-3 16,-8 4 1-16,-7 0-7 15,-3 4 1 1,-4-4-48-16,-3 0-20 15,3 3-83-15</inkml:trace>
  <inkml:trace contextRef="#ctx0" brushRef="#br0" timeOffset="39184.238">22094 7692 200 0,'11'-15'74'0,"-7"5"-58"0,6-5 14 15,-6 8 1-15,3-5-7 16,3-4-2-16,1-3-1 16,3-3-1-16,0 0-11 0,0 0 3 0,-7 1 4 15,0-1 1-15,-3-3 1 16,-4 6-7-16,-4-3-2 16,-3 0-3-16,0 3 1 15,-3 0-2-15,-1 4 2 16,-3 2 0-16,-4 0 3 15,-3 7-3-15,0 3-2 16,-4 3 0-16,1 9 1 16,-5 7-3-16,1 3 0 15,0 6 1-15,-4 13 0 16,-3 15 2-16,-7 10 1 16,-1-1 1-16,1 10 0 15,0 7 0-15,-1 15 0 16,8 6 4-16,14-9 3 0,10-9-8 15,11-7-4-15,18-6 0 16,17-6 0-16,11-10-1 16,7-9 1-16,3-13-2 15,11-12 2-15,7-13-2 16,4-9 2-16,-4-9-2 16,-7-7 2-16,-7-9 4 15,-3-7 4-15,-1-9 0 16,-3-19 3-16,-7-6-7 15,-11-6-2-15,-14 3-3 16,-17-13 1-16,-11-18-2 16,-11 6-1-16,-10 3-2 15,-11 12 1-15,-14 13-10 16,-14 16-3-16,-3 22 9 0,6 12 7 16,8 9-7-1,6 13-3-15,11 7-29 0,11 2-12 16,11 7-25-16,6 3-9 15,15 6-72 1</inkml:trace>
  <inkml:trace contextRef="#ctx0" brushRef="#br0" timeOffset="40065.885">22779 8310 208 0,'0'-3'77'0,"0"3"-60"0,-4 3 13 0,4-3 3 16,-7 3-6-16,7-3 1 16,-7 3-6-16,0 4-4 15,0-4-10-15,4 3 1 0,-1-3 2 0,4 0 0 16,0-3 1-1,0 3 0-15,4 1 0 0,-1-4 0 16,4-4 2-16,0 1-3 16,-3 0-1-16,-1-3 2 15,1-3 3-15,-4-1-2 0,0 4 2 16,-4 0-4 0,-3-1-1-16,0 4-6 15,-3 3-1-15,-1 3-3 16,0 7-1-16,1-1 1 15,-1 4 0-15,4-1 0 16,4 1 2-16,3-4-1 16,3 1 2-16,4-7 4 15,0 3 4-15,4-6-4 16,3 0 1-16,0-6-5 16,0 3 0-16,-3-7 1 15,-1 1 2-15,-3-1 3 0,-3 1 2 16,-4 0-1-16,-4-1-1 15,-3 4-5-15,0 3-1 16,-3 3-3-16,-1 0-1 16,1 6-1-16,-1 3-2 15,0 1 3-15,4-1 2 16,4 1-2-16,3-1 0 16,3-3 1-16,4 1 0 0,0-4-7 15,1-3-3-15,2-3-43 16,-3-1-17-16,7 1-36 15,-10 3-11-15,3-6-21 16</inkml:trace>
  <inkml:trace contextRef="#ctx0" brushRef="#br0" timeOffset="40940.59">23781 7780 232 0,'14'-19'88'0,"-11"10"-69"0,8-10 13 0,-7 10 0 15,3-1-6-15,0-8 2 16,0-4-1-16,0-3 3 0,0-7-16 16,0 4 1-16,0-3-1 0,0-1-5 15,0 4-1-15,-3 0 2 16,-1 0 1-16,1-1-1 16,-4 1-1-16,0-3-3 15,-4 3-1-15,-3-1-1 16,-4 4 2-16,1 0 1 15,-4 0 1-15,0 6-4 16,-4 10-1-16,-7-1 1 16,-3 10 0-16,-7 7 0 15,-8 5 0-15,-2 13 0 16,-1 4 2-16,0 8 1 16,0 7 1-16,0 25 0 0,-3 13 0 15,-1 2 0-15,-3 1 2 16,4 15 4-16,7 7 3 15,10-7-7-15,14-12-1 16,18-13-1-16,18 0 0 16,10-9-7-16,11-3 0 15,3-10-1-15,15-6 2 16,13-12-1-16,1-13-1 16,-1-10 1-16,-6-12 1 15,-4-9 1-15,-7-10 1 16,-4 0-2-16,-10-3-2 0,-7-3 1 15,-11-3 1-15,-14 0 5 16,-7-3 4-16,-11-7-6 16,-10 0-3-16,-14 13-1 15,-14 9-1-15,-15 20-3 16,1 8 0 0,3 10 2-16,3 6 2 0,11 1-2 15,8-1-2-15,13 0-38 16,11-3-17-16,10-6-46 15,11 6-17-15,14-6-51 16</inkml:trace>
  <inkml:trace contextRef="#ctx0" brushRef="#br0" timeOffset="41898.811">18620 9834 212 0,'-4'-13'79'0,"4"26"-61"0,4-26 10 0,-4 7 3 15</inkml:trace>
  <inkml:trace contextRef="#ctx0" brushRef="#br0" timeOffset="42183.861">18623 9815 430 0,'4'0'49'0,"-1"6"-24"16,-3 7 0-16,0 15 2 0,-3 10-9 15,-4 9-2-15,0 3-5 16,-4 0 0-16,4 0-4 16,0-6 1-16,3-3-5 15,4-3 0-15,4-10 1 0,6-3 2 16,8-9-1-1,7-7 2-15,10-3-2 16,7-3 2-16,4 4-2 16,4-4 0-16,-8-3-3 15,4 0-2-15,-11 6 1 16,-3-3-1-16,-7-3 0 16,-4 0 0-16,-7 0-7 0,-4 6-3 15,1-6-45-15,-4 0-21 16,0 0-52-1,0 4-61-15,0-4 64 16</inkml:trace>
  <inkml:trace contextRef="#ctx0" brushRef="#br0" timeOffset="42576.964">19138 9853 280 0,'0'-28'104'0,"0"24"-81"0,-3 14 14 0,-1-16-1 0,4 6-8 16,0 0-2-16,0 0-3 15,-3 9-3-15,3 3-10 16,0 14 2-16,-4 14 4 0,4 20-6 15,0-1-1-15,0 4-3 16,0 9 1-16,0 13 0 16,0 6 1-16,0-10-4 15,4-5-3-15,-1-7 0 16,1-7 1-16,-1-5-3 16,1-7 0-16,-1-12 1 15,1-7 2-15,3-9-19 16,-4-13-6-16,1 1-26 0,-4-4-11 15,0-6-21-15,-4 3-10 16,1 7-27 0</inkml:trace>
  <inkml:trace contextRef="#ctx0" brushRef="#br0" timeOffset="42996.058">18546 11176 296 0,'-15'6'112'0,"12"-6"-87"0,-1 0 0 0,4 0-5 0,0 0-1 15,0 0 5-15,4 0 5 16,6-3 2-16,5 0-16 16,6 0 2-16,11-3 3 0,13-1 0 15,19 1 3-15,6-3-4 16,8-4 0-16,17-3-8 16,15-2-4-16,-1-1 0 15,4-6 2-15,3 0 0 16,-3 3 2-16,-14 6-6 15,-18 13-3-15,-17 3-1 16,-15 3 1-16,-10 9-3 16,-11 1-2-16,-10 0-40 15,-8-1-17-15,-3-2-35 0,-7 2-16 16,-10-3-46 0</inkml:trace>
  <inkml:trace contextRef="#ctx0" brushRef="#br0" timeOffset="43718.904">19304 11524 244 0,'4'-25'93'0,"-1"9"-72"0,4-12 11 16,-3 15 3-16,3-2-6 16,0-4 1-16,0 3-2 15,0 1 0-15,0-4-15 16,-4 9 8-16,-3-2 5 0,-3 2-1 0,-4 1 3 15,-7 0-10-15,-4 5 0 16,-3 4-5-16,-7 0 2 16,0 10-8-16,-1 6-2 15,1 9-3-15,-4 6 1 16,4 7-4-16,0 2 0 16,3-2 1-16,4 3 0 15,3-4-3-15,8-2 2 16,3-7 1-16,7-3 0 15,7-3-3-15,3-6 2 16,8-7 3-16,3-6 1 16,7-9 1-16,8-3 0 15,2-7 0-15,1-12 0 16,0-7-2-16,-4-2-2 16,-3-4 3-16,-7 3 0 15,-4 4 7-15,-3 6 4 0,-8 6-7 16,1 6-4-16,-4 10-2 15,-4 12 1-15,-3 13-1 16,-3 12 2-16,-1 4 0 16,-3 9 3-16,0-1-1 15,0 4 2-15,-3 10-4 16,3 9-2-16,-1 6 0 16,1-6-1-16,4-7 0 15,-1-5 2-15,4-7-1 16,-3-7-1-16,-1-8-8 15,1-4-5-15,3-3-37 0,0-6-15 16,-4-7-16-16,4-2-4 16,0-1-80-1</inkml:trace>
  <inkml:trace contextRef="#ctx0" brushRef="#br0" timeOffset="44271.919">20556 10743 304 0,'-3'0'112'0,"-4"3"-87"0,7 1 7 0,0-4-3 16,0 6-1-16,3 0 3 15,4 0-1-15,7-3 1 16,8 1-17-16,6-4 1 0,7 0 1 16,7 0-6-16,1 3-1 15,-8 0-5-15,-3 0-3 16,-4 3-5-16,-7 1 0 16,-3 2-64-16,-4 3-27 15,-7 7-73-15</inkml:trace>
  <inkml:trace contextRef="#ctx0" brushRef="#br0" timeOffset="44512.901">20648 11157 312 0,'0'3'115'0,"7"0"-89"0,14 1 16 15,-10-1 4-15,10-3-7 16,7 0-1-16,8 0-10 15,-1 0-5-15,4 0-13 0,-1 3-4 0,1-3-2 16,4 0-2-16,2 0 1 16,1-3-4-16,0 0 0 15,0-1-6-15,-4-2-3 16,-3 0-54-16,-4-4-25 16,1 4-78-1</inkml:trace>
  <inkml:trace contextRef="#ctx0" brushRef="#br0" timeOffset="45369.229">22232 10568 236 0,'0'-32'90'0,"-3"17"-70"0,-1-10 17 0,0 15 2 16,-3 1-4-16,0-1 4 15,-3 1-8-15,-1 3-2 16,-6 6-16-16,-1 0 1 0,-3 9 2 16,-4 10-2-16,0 3 0 15,1 6-4-15,3 0-1 0,-1 10-5 16,1 9-1-16,0 3 3 15,0 22 3 1,0 10 0-16,0 9 2 0,-1-10-4 16,5 7-2-16,6 9-2 15,8-6-3-15,10-9 1 16,7-13-1-16,7-13 0 16,7-6 0-16,11-12 0 15,10-13 0-15,8-13 2 16,-1-2 1-16,1-10 1 15,-4-19 0-15,0-9 2 16,-1-19 3-16,1-13 0 16,0 7 0-16,-3-10 1 15,-12 0 1-15,-9-18-5 16,-15-7-2-16,-14 4-2 0,-14-4-2 16,-4 0 1-16,-14-9-1 15,-7 3-3-15,-10 12 2 16,-11 16-1-16,-3 16-2 15,6 16 0-15,8 15 0 16,6 13-4-16,12 12-2 16,13 13-28-16,11 6-13 15,11 0-26-15,10 0-10 16,14 0-72 0</inkml:trace>
  <inkml:trace contextRef="#ctx0" brushRef="#br0" timeOffset="46207.165">23167 11257 248 0,'-14'-6'93'0,"7"16"-72"0,0-7 7 0,3 0-2 16,1 0-5-16,-1 3 2 0,1 1-4 15,-1-1 0-15,4 3-10 16,0 1 3-16,4-1 2 0,-1 0-3 16,4-2-1-16,0-4 0 15,4-3 1-15,-1-3-1 16,1 0-1-16,3-4-1 16,-3-2 2-16,-1-1 4 15,-6-2 1-15,-1-1 0 16,-6 1 4-16,-4 2-7 15,-4 1 1-15,-3 0-6 16,0 2-2-16,0 4-5 16,-4 6 0-16,1 4 0 15,-1 5 2-15,7 4-1 16,1 3 2-16,6-1-2 0,8 1-1 16,3-3 1-16,7-7-1 15,4 1 6-15,3-10 4 16,0-3-1-16,0-4 2 15,-3-2-2-15,-4 0 2 16,-4-4 3-16,-3 4 1 16,-7-1-4-16,-7 1-1 15,-3 3-6-15,-4 2-1 16,-4 4-1-16,-3 7-2 16,3-1-2-16,4 0-1 15,4 4-1-15,2-1 3 16,5-3-20-16,3 1-6 0,7-4-24 15,4-3-10-15,-1 0-18 16,4-3-6-16,0 3-75 16</inkml:trace>
  <inkml:trace contextRef="#ctx0" brushRef="#br0" timeOffset="46675.025">23597 10380 312 0,'-10'3'115'0,"3"3"-89"0,-4 3 8 0,4 1-1 16,0 2-10-16,-4 7 1 15,1 3-9-15,-1 13-2 16,1-1-7-16,-1 1-2 0,4-4 0 16,0-3 4-16,3 0 3 15,4-3 0-15,7-3 1 16,4-3-4-16,7-6-3 15,6 2 0-15,5-5 1 16,6-4-3-16,0 0-2 16,0 1 0-16,1-4-1 0,-5-3 2 15,1 0 1 1,-7-3-15 0,-4-1-4-1,-7 1-30-15,-3 0-12 0,-1 0-30 16,-3 3-12-16,0-3-26 15</inkml:trace>
  <inkml:trace contextRef="#ctx0" brushRef="#br0" timeOffset="47022.454">23915 10568 236 0,'0'-25'90'0,"0"18"-70"0,0-2 8 0,0 6-2 15,0 0 1-15,0-1 6 16,-4 1-3-16,4 0 0 16,0 3-17-16,-3 6 3 0,-1 7 2 15,1 9 1-15,-1 3 3 16,1 13-6-16,-1-1 1 16,1 10-1-16,-1 13-1 15,1 9-1-15,3 3-1 16,0-3-10-16,3-6-1 15,1-7-2-15,-1-3 0 16,1-6-3-16,3-6 2 16,-4-6 1-16,1-10 2 15,-1-6-19-15,1-7-6 16,-1-6-32-16,-3-6-13 0,0-3-30 16,4 0-14-16,-1-3-8 15</inkml:trace>
  <inkml:trace contextRef="#ctx0" brushRef="#br0" timeOffset="48070.284">23389 10173 192 0,'-3'-7'74'0,"-1"7"-58"0,4-3 5 0,0 3-1 0,0 0 3 16,0 0 3-16,0 0 0 15,0 0 1 1,0 0-15-16,0 0 4 0,0 0 4 0,0 0 0 16,0 3 3-16,0 4-2 15,0 2-1-15,4-9-2 16,-1 6 1-16,4-3-1 15,4-3 0-15,6 7 0 16,12-7-2-16,9 3-2 16,12-3-1-1,3 0-5-15,3 0 0 0,4 6-3 16,14-3 2-16,7-3-2 16,8 6 2-16,-5-2 2 15,-6-4 5-15,0 0-6 16,3-4 0-16,0-2-4 15,-4-3-1-15,-6-4-1 0,-4-2-2 16,-7 2-2-16,-7 4 1 16,-4 2 1-16,1 7 2 15,-8 0-1-15,-3 3-1 16,-4 4 1-16,-7-1-1 16,-3 0 0-16,-7-3 0 15,-1 1-25-15,-3-4-8 16,0 0-32-16,1-4-13 15,-5 1-43-15,-3 0-18 16,-7-3 14 0</inkml:trace>
  <inkml:trace contextRef="#ctx0" brushRef="#br0" timeOffset="50532.38">24338 10502 196 0,'0'-6'74'0,"0"6"-58"0,0-4 9 0,0 4 2 15,0-3-7-15,0 0-2 16,0 0 1-16,0 0 2 16,0 0-11-16,0-4 8 0,0 7 4 15,0-3-2-15,4-3 0 16,-4-3-7-16,3 6 0 15,1-4-4-15,-1 4 0 16,-3-3-1-16,0 6 0 16,0 0 0-16,0 6 0 15,0 7 0-15,-3 5 0 16,-4 8-2-16,3 2-1 16,1 0-3-16,-1-3-2 15,1 3-2-15,3-3 1 0,0-3 3 16,0-3 1-16,3-3 1 15,1-4 0-15,3 1 4 16,7-4 5-16,3-2-7 16,8-7-1-16,7 0-3 15,3 0 1-15,0 0-4 16,-3-7 0-16,-7 7 1 16,-4-3 0-16,-3 3-58 15,-4 0-23-15,-4 3-82 16</inkml:trace>
  <inkml:trace contextRef="#ctx0" brushRef="#br0" timeOffset="50879.517">24698 10423 272 0,'0'-18'104'0,"0"18"-81"0,0 0 16 0,0 0 1 0,0 9 0 16,0 10 3 0,-4 9-10-16,1 10-3 15,-4 6-17-15,0-1 8 0,-4 11 2 0,-3-1-5 16,0 19-3-16,0 0-11 15,3-3-2-15,8-6 0 16,-1-10 1 0,4-6-4-16,0-9-1 0,4 0-26 15,-1-10-9-15,1-3-27 16,-1-9-13-16,1 2-84 16</inkml:trace>
  <inkml:trace contextRef="#ctx0" brushRef="#br0" timeOffset="51925.648">24663 7605 236 0,'-7'-41'88'0,"-4"28"-69"0,-3-2 13 0,3 8 0 0,1 1-6 16,-4 0-1 0,0 0-2-16,-4-4 0 15,0 7-13-15,1-3 3 0,-1 3 3 0,-3 3-2 16,0 3 0-16,0 12-2 16,-1 10 2-16,1 10-3 15,0 12-1-15,0 6 0 16,0 4 4-16,0 12-2 15,-1 15 3-15,5 7-4 16,6-9 1-16,8-7-5 16,6-9-2-16,8-13-2 15,10-3 0-15,14-15 0 0,22-13 1 16,13-10 0-16,1-8 0 16,-1-14 4-1,1-9 5-15,3-9 2 16,0-19 3-16,-7-9-4 0,-14-13 2 15,-14 6-5-15,-18-9-1 16,-21-16-6-16,-21-12-3 16,-11 6 0-16,-7 6-1 15,-7 13-3-15,-10 15 0 16,-8 19-3-16,1 16 1 16,6 16-4-16,12 9-1 15,13 9-42-15,14 7-17 0,11 9-130 31,14 9-63-31,0-5 130 0</inkml:trace>
  <inkml:trace contextRef="#ctx0" brushRef="#br0" timeOffset="53699.32">21992 6604 192 0,'-7'-9'74'0,"0"25"-58"0,4 2 5 16,-1-5-3-16,0 9 2 15,4 12 2-15,0 10 8 16,0 13 4-16,0 27-18 16,0 23 4-16,0 25 3 0,-3 37-6 15,-1 32 1-15,1 31-7 16,-1 53 1-16,-3 32-3 15,0 15 0-15,0 1 3 16,0 8 5-16,4 7-5 16,-1-87-2-16,1-70-3 15,3 110-2-15,0-85-1 16,0 76 0-16,0-82-5 16,3 34 1-16,1-62-2 15,3 25 0-15,0-53-3 0,0-10-1 16,0-34-22-16,-4-19-8 15,1-13-35-15,3-21-15 16,-4-7-45 0</inkml:trace>
  <inkml:trace contextRef="#ctx0" brushRef="#br0" timeOffset="55124.823">23513 6877 176 0,'-14'-12'66'0,"-1"12"-52"0,-6 9 3 0,11-3 0 15,-8 4-5-15,-3 2 1 16,-7 4 4-16,-8 9 1 16,-9 19-9-16,-8 19 1 0,-7 12 3 15,0 22 2-15,0 29 0 16,3 24-3-16,1 35 0 16,10-3-7-16,7 25-1 15,14-25-2-15,18-29-2 16,14-2 1-16,11-16 1 15,14-22 1-15,24-23 3 16,18-17 6-16,7-26 2 16,4-10-5-16,14-24-1 15,7-29 5-15,-7-22 1 16,-4-18-3-16,7-32 1 0,7-28 2 16,-3-12 3-16,-10-26-9 15,-19-6-2-15,-17-25-4 16,-21-6-2-16,-25-13 1 15,-28 3-1-15,-35 26-16 16,-15 21-6-16,-10 29 4 16,-18 40 3-16,1 44 2 15,6 19 3-15,11 19-25 16,17 13-12-16,19 8-81 16</inkml:trace>
  <inkml:trace contextRef="#ctx0" brushRef="#br0" timeOffset="56538.986">20246 13622 276 0,'-25'-4'104'0,"18"4"-81"0,0-3 5 0,4 3-2 15,-1-3-6-15,4-3 3 16,7-3-2-16,7-4 2 16,11-9-13-16,10-12 5 0,8 2 3 15,6-5-2-15,11-1 1 16,14 7-5-16,11 6 0 16,-4 12-3-16,-7 10 0 15,-11 9 6-15,-3 10 2 0,-14 6 3 16,-11 6 0-16,-13 3-3 15,-15 4 2-15,-11 2-10 16,-13 4-3-16,-15 3-4 16,-14 9 1-16,-7 4-4 15,4-4 0-15,6-9 1 16,8-3 0-16,10-10-3 16,8-6 2-16,6 0 1 15,8-12 0-15,10 6 0 16,10-4 0-16,11-2 0 15,8 3 0-15,3-1 0 0,3 4 0 16,4 0 0-16,0 9 0 16,-1 0 0-16,5 4 0 15,-4 2 0 1,-7 7 0-16,-11 3 0 0,-7-3 2 16,-14-4 1-16,-7-2 3 15,-14-4 6-15,-7-6 2 16,-8 0-7-16,-6-3-2 15,-14 0-3-15,-18 0-2 16,-14 0-2-16,3-3 1 16,0-7 1-16,1-2 0 15,-1-4-16-15,8-6-4 16,10-6-17-16,10 3-6 16,15-4-28-16,10-2-10 15,15 0-91-15,10-1-44 16,0-9 109-16</inkml:trace>
  <inkml:trace contextRef="#ctx0" brushRef="#br0" timeOffset="56942.104">19798 14960 308 0,'-28'4'115'0,"24"-4"-89"0,8 6 3 0,-1-6-2 15,11 0-3-15,7 0 5 16,11-6 0-16,7-4 2 16,14 1-17-16,28-10 3 0,18-3 3 15,7 0-9-15,10 3-3 16,15 4-5-16,-4 5 0 16,0 1-2-16,14 9-1 15,-7-3 1-15,-14 3 1 0,-7-7-6 16,-4 4 1-16,-7-3-56 15,-21 3-26-15,-17 6-88 16</inkml:trace>
  <inkml:trace contextRef="#ctx0" brushRef="#br0" timeOffset="57646.565">20535 15268 340 0,'11'-44'129'0,"-8"34"-100"0,-3 1 0 0,-3 9-5 0,-4 0-10 16,-4 9 2-16,1 7-5 15,-5 6-1-15,1 0-6 16,4-3-1-16,-4 9 1 0,0 10 0 16,3-7 0-16,4-3-5 15,7-3 1-15,0-6 0 16,7-6 2-16,4 2-1 16,3-5-1-16,3-7 1 15,12 3-1-15,6-6 0 16,11 0 0-16,10 0-3 15,4 0 2-15,-3 3 1 16,-1 4 0-16,-3 5 0 16,3 4 2-16,1 6 5 15,-4 0 4-15,-7 6 0 0,-11 6 3 16,-10 4 6-16,-11-3 4 16,-11 2-1-16,-13 1 0 15,-12-7-10-15,-2-6-3 16,-8-3-6-16,-7-3-1 15,-14 0-3-15,-7-4-1 16,-3-2 1-16,-1-7 0 16,8-3-5-16,3-3-1 15,4-3-30-15,6-3-14 16,8 0-16-16,7-4-7 16,7-2-11-16,6-4-5 15,5-6-37 1</inkml:trace>
  <inkml:trace contextRef="#ctx0" brushRef="#br0" timeOffset="57990.762">20542 15045 276 0,'-7'-3'104'0,"4"6"-81"0,3-3 7 0,0 0-3 15,0 3 5-15,3 4 4 16,4-1-3-16,7 0 0 16,4 3-19-16,10 1 3 0,11-1 1 15,10-6-2-15,4 7 1 16,7-10-7-16,7 0-4 15,14-10-3-15,11 1 0 16,0-4-2-16,-7 1-1 16,-8 3-19-16,-6 2-8 15,-8 4-72-15,-13 3-32 16,-15-3-21 0</inkml:trace>
  <inkml:trace contextRef="#ctx0" brushRef="#br0" timeOffset="58697.904">22564 14242 280 0,'-7'-34'104'0,"7"18"-81"0,3-3 12 0,-3 19 0 15,4-6-6-15,-1 3 1 16,4 9-2-16,7 7 2 0,8 25-16 15,6 18 10-15,11 4 5 0,-1 15-4 16,8 13-2-16,4 15-5 16,6 7 1-16,11-13-10 15,7 0-3-15,-3 4-4 16,-4-11-2-16,-11-2 1 16,-6-16 1-16,-8-6 1 15,-7-12 1-15,-7-11 0 16,-6-2 0-16,-5-9 0 15,-10-7 0-15,-7-7-2 16,-7-2-2-16,-10-7 1 16,-12-2 1-16,-20-1-1 15,-18-3-1-15,-7-3 1 16,-11 0-1-16,-14 0-3 16,-3 0 0-16,10 6-1 0,15 1 3 15,6 2-2-15,18 1 1 16,15 5-18-16,9-5-7 15,15-7-37-15,11-3-16 16,13-3-104 0</inkml:trace>
  <inkml:trace contextRef="#ctx0" brushRef="#br0" timeOffset="59270.266">24328 13612 232 0,'3'-19'88'0,"-3"16"-69"0,0-3 17 0,0 6 3 16,0 0-10-16,-3 3 0 16,-4 7-7-16,-4 5-4 15,0 10-10-15,-3 10-1 0,-3 15 3 16,-1 10 3-16,4-1 2 16,3-6-4-16,8-6-1 15,6-6-2-15,8-6 2 16,6-7-1-16,8-6 2 15,10-13-4-15,11 1-2 16,11-1-2-16,3-3 0 16,-4-3-4-16,-6-3 0 0,-5 0-1 15,-6 0 0-15,-11 0-25 16,-3 0-11-16,-11 0-32 16,-3 0-11-16,-8 7-56 15</inkml:trace>
  <inkml:trace contextRef="#ctx0" brushRef="#br0" timeOffset="59568.006">24811 13628 316 0,'0'-25'118'0,"0"19"-92"0,3-1 6 0,-3 7-2 16,0 0-4-16,0 10 2 15,0 8-4-15,-3 11-1 16,-4 15-12-16,0 25 0 0,0 3 0 16,0 6-2-16,0 10 2 15,0 9-8-15,3 0-2 16,4-9-1-16,0-3 0 16,4-10 2-16,-1 0 1 15,1-3-6-15,-1-9-2 16,4-10-36-16,-3-6-13 15,-1-15-43-15,-3-7-16 16,-3-13-19-16</inkml:trace>
  <inkml:trace contextRef="#ctx0" brushRef="#br0" timeOffset="59871.452">24021 14973 288 0,'-36'19'110'0,"33"-7"-86"0,3-2 5 0,3-4-5 16,8 0-3-16,10 1 2 15,11-4-1-15,14-3 1 16,10-3-13-16,15-7 3 0,28-2 1 15,13-7 4-15,12 0 3 16,21 10-7-16,-4-4-1 16,0 4-9-16,14 2-5 15,-7 4-7-15,-21 3 0 16,-10 7-82-16,-12-1-37 16</inkml:trace>
  <inkml:trace contextRef="#ctx0" brushRef="#br0" timeOffset="60694.204">24987 15459 228 0,'46'-34'88'0,"-32"18"-69"0,11-9 4 0,-18 15-2 16,0-5 2-16,0 2 3 16,-3-3 2-16,-1 1 2 15,-3-1-16-15,-3-3 5 0,-4 0 4 16,0 1-3-16,-4 5-2 15,-7-3-8-15,-3 4-2 16,-7 3 0-16,-4-1 2 16,0 4-1-16,-3 3 2 15,-4 3-2-15,-3 3 0 16,-4 9-8-16,0 10 0 0,11-3-1 16,-14 28 0-16,6 3-3 15,8-3 2-15,7 0 1 16,10 4 0-16,11-11-3 15,14-2 2-15,14-4 1 16,11-8 2-16,7-8 1 16,3-8 3-16,4-10-1 15,3-10 0-15,8-2-3 16,-4-7-2-16,0-3 1 16,-7-3 1-16,-8-3-1 15,-6-4 2-15,-11 1 9 0,-7-3 4 16,-3 8-3-16,-4 5 0 15,-3 11-4-15,-4 10 0 16,-4 10-3-16,-3 18-1 16,-4 6-3-16,-3 1 1 15,-3 15-4-15,-5 16-2 16,5 9 4-16,-1-6 1 16,4 3 0-16,4-9 1 15,2-4-7-15,5-2 1 16,3-4-10-16,3-6-2 15,1-12-52-15,0-1-22 16,3-6-94 0</inkml:trace>
  <inkml:trace contextRef="#ctx0" brushRef="#br0" timeOffset="62422.869">19537 12734 184 0,'-11'-12'71'0,"8"12"-55"0,-1 0 15 0,4 0 5 15,-3 6-3-15,-1 7 1 0,1 21-2 16,-4 29 0-16,-4 18-17 16,-7 54 0-16,-3 28-1 0,-4 57-5 15,1 43-3-15,-1 10-3 16,4 15-3-16,0-9 1 15,3-12 1-15,4-23 1 16,3-8 1-16,4-33-2 16,4-58-2-16,-1-36 3 15,8 32 0-15,-4-34-4 16,7-13 1-16,0-19 2 16,4-6 1-16,-4-15-4 15,3-14 1-15,-3-5 2 16,4-4 3-16,-4-6 0 0,3-3 2 15,1-3 0-15,10-6 1 16,-3-1 0-16,14-6 2 16,-4 1-3-16,42-4 1 15,-13-3 1-15,52 0 2 16,-24 0-1-16,74 0-1 16,-39 0-1-16,102 0 0 15,-60-3-2-15,124-4-1 16,-78 4-1-16,127-3 2 15,-95 3-5-15,109 0-1 16,-102 3 0-16,131 3 0 16,-114 0 0-16,100 13 0 15,112 6 0-15,-85 12 0 16,-59-2 0-16,-39 5 2 16,-36-5-1-16,-13 2 2 0,-33-12-4 15,-6-13 0 1,-14-12 3-16,-29-9 1 0,-18-7-4 15,-9 3 1-15,-19 1 0 16,-17 2 0-16,-22-3-3 16,-13 10 2-16,-18-7 3 15,-11-5 1-15,-7-7-1 16,-7-19 1-16,-3-19-2 16,-4-22-1-16,0-12 1 15,-3-28 1-15,-4-26-1 16,-4-21 2-16,-6-35-4 15,-8-31 0-15,-6-10 1 16,-8-34 0-16,-10 9-7 0,-4-3-3 16,-7 31 1-1,4 4 3-15,-4 50 1 0,7 37 3 16,4 25 1-16,3 26 1 16,0 18 2-16,-3 23 1 15,-7 8-4-15,-4 20 1 16,-11 6 0-16,-10 9 0 15,0 3 0-15,-3 7 0 16,-4-1 0-16,-22 10 0 16,-17 0 0-16,1 7 0 15,-15-4 0-15,-22-3 2 16,1-3-3-16,-18-4 0 16,-6-2 3-16,-12-4 1 15,-20-2-4-15,-1 5 1 16,-24 1 0-16,-11-4 0 15,-7 7 0-15,-21 0 2 0,3 3-1 16,-24-1-1-16,7-8-2 16,-1-4-1-16,-6-6 4 15,17-6 1-15,-13-3 0 16,27 3-2-16,-6 2-2 16,24 4-1-16,-4 7-1 15,22 5 3-15,3 10-38 16,18 10-15-16,18 18-121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30:18.6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4734 7056 184 0,'4'-31'71'0,"-4"21"-55"0,0-2 13 0,0 8 4 15,0 1-2-15,0-3 2 16,0 6-5-16,0-3 0 16,0 3-16-16,0-6 4 0,0 6 4 15,3 0 0-15,1 9 3 0,-1 7 0 16,1 18 1-16,-4 13-7 15,3 19 0-15,-3 12-1 16,0 20 2-16,0 5-10 16,0-3-2-16,0-5-2 15,4-5 2-15,7-2-3 16,-4-6-2-16,0-10 0 16,0-13 1-16,-4-11-1 15,4-11 2-15,0-12-2 16,-3 0-1-16,-4-12-37 15,0-4-17-15,-4-6-26 16,-3-3-8-16,7 0-54 16</inkml:trace>
  <inkml:trace contextRef="#ctx0" brushRef="#br0" timeOffset="435.138">4135 8479 224 0,'0'-3'85'0,"7"3"-66"0,-4 0 12 15,1 0 3-15,-1 0-5 16,4 0 3-16,0 0-5 16,0 0 1-16,7 0-16 15,8 0 4-15,9-3 4 0,22-3 2 16,14-4 2-16,-10 4-5 16,45-9-1-16,25-4-6 15,4 0 0-15,-1-3-9 16,4 3-2-16,-7 3-1 15,-14 7 2-15,-28 6-1 16,-15 3 2-16,-13 3-4 0,-11 6 0 16,-22 1-17-16,-6 2-8 15,-7 1-30-15,-8-1-15 16,-6-2-35-16,-8 9-16 16,-7 3 15-1</inkml:trace>
  <inkml:trace contextRef="#ctx0" brushRef="#br0" timeOffset="944.375">4487 8846 260 0,'11'-22'99'0,"-4"10"-77"0,11-10 11 16,-11 12 0-16,3-5-3 15,4 2 4-15,8-6-7 16,6 4-4-16,4 5-13 16,3 7 7-16,4 6 5 0,3 7-2 15,0 5 0-15,-6 4 0 16,-12 3 2-16,-10 13-3 15,-14 9 0-15,-10 12-6 16,-8 7-3-16,-7-4-5 0,1-2-4 16,-8-7-3-1,4 0 1-15,0-3 1 0,3-16 2 16,11-2-1-16,0 2-1 16,7-6-2-16,10-3-1 15,8-3 2-15,6-10 0 16,12 1 1-16,16-10 2 15,15-10-1-15,11 7 2 16,-4-3-2-16,0 0 2 16,-11-1-2-16,-6 4-1 15,-4 3 1-15,-8 0 1 16,-2 0-36-16,-1 0-17 16,-10 0-32-16,-1-3-10 15,1 0-70-15</inkml:trace>
  <inkml:trace contextRef="#ctx0" brushRef="#br0" timeOffset="1320.403">5920 8272 256 0,'-18'0'96'0,"14"0"-75"0,-3 7 19 0,7-7 2 15,0 3 4-15,7 6 7 16,1-2-7-16,2-1-3 15,11-3-24-15,7 0 0 0,4 0 1 16,7-3-9-16,-7 0-1 16,7 0-6-16,6-3-3 15,-2 3 0-15,3 0 1 16,0 0-12-16,-18 0-3 16,-4 0-65-16,-9 0-25 15,-8 6-69 1</inkml:trace>
  <inkml:trace contextRef="#ctx0" brushRef="#br0" timeOffset="1520.123">5927 8605 268 0,'3'22'101'0,"8"-19"-78"0,13 6 9 16,-9-9-3-16,6 0 5 15,11 0 5-15,-8-9-14 16,8 6-4-16,7-3-13 15,3-1-5-15,4 1 0 0,3 0-2 16,-6-1 2-16,-5 4-40 16,-2-3-14-16,-4 3-101 15</inkml:trace>
  <inkml:trace contextRef="#ctx0" brushRef="#br0" timeOffset="2417.495">8163 7802 184 0,'0'-22'68'0,"-3"10"-52"0,-1-7 12 0,4 9 5 16,-7-5-4-16,0-7 1 15,0-3-6-15,0 0-1 16,0-4-12-16,-4 1 7 0,1 6 2 16,-4 0 3-16,0 3 1 15,-4 7-2-15,-3 3-2 16,-4 9-4-16,-7 15-2 16,-6 13-4-16,-5 13 1 15,1 6-2-15,0 7 0 0,3 2 1 16,0 26 1-1,4 5-1-15,3 10 1 16,4-6-2-16,6 13 0 16,12-1-5-16,6-5-3 0,11-11 2 15,8-8 0-15,16-13 1 16,8-7 2 0,18-9-1-16,6-12 0 0,1-7-3 15,6-15 1-15,11-10 0 16,0-9 3-16,1-13-1 15,-8-12 2-15,-4-16-2 16,-6-18 2-16,-8-7-4 16,-7 0 0-16,-10-3 1 15,-14-23 0-15,-14-11-2 16,-15 2-2-16,-14-8 1 0,-17-14-1 16,-25 7-7-16,-14 22 0 15,0 31-4-15,0 22 2 16,0 22 0-16,3 25 1 15,11 19-4-15,14 16 0 16,15-1-21-16,13 4-5 16,15 0-16-16,10 6-4 15,7 6-31-15,14 13-10 16,14-6-21 0</inkml:trace>
  <inkml:trace contextRef="#ctx0" brushRef="#br0" timeOffset="3002.795">8911 8611 308 0,'-14'-6'115'0,"3"9"-89"0,-6 3 1 0,6 1-4 16,1 2-6-16,-4 0 1 16,-1 10-3-16,5 0-1 15,3 0-8-15,7-4-2 0,3-2 0 16,4 0 6-16,4-7 4 15,3-3-1-15,4-6 2 16,-1-3 3-16,-3-7 1 16,1-3-4-16,-5-3-1 15,-6-2-2-15,-8 2 2 16,-3 6-3-16,-7 4-1 16,-4 6-6-16,-3 6-1 15,0 6-1-15,3 4 1 16,4-4-4-16,4 7 0 15,3-1 1-15,7-5 0 0,3-1 2 16,4 1 3-16,7-4 0 16,0 0 2-16,4-3-2 15,0-3 2-15,-1-3-4 16,1-3-2-16,-4 0 0 16,-3-4 1-16,-4 1-1 15,-4-1 2-15,-6 4-2 16,-4-3-1-16,-4 3-28 15,1 6-14-15,-1 0-33 16,4 0-16-16,3 9-86 16</inkml:trace>
  <inkml:trace contextRef="#ctx0" brushRef="#br0" timeOffset="3601.506">9486 7758 332 0,'-3'-28'123'0,"-4"19"-95"0,0-1 16 0,0 10 0 16,-4 0-9-16,-3 3 0 15,-4 7-9-15,-3-1-4 0,0 10-12 16,-4-3-6-16,0-1-1 16,4 4-2-16,4 0-1 15,3-3 1-15,3-4-1 0,7 4 0 16,4-4 0-16,7-2 0 16,4-1 0-16,7 1 0 15,3-4 0-15,4 0 0 16,3 0 0-16,4 4 0 15,3-1 0-15,7 4-3 16,8 9 2-16,6 9 3 16,4 13 1-16,0 3-4 15,0 0 1-15,-4 3 0 16,1-3 2-16,-4 0 1 16,-4 0 1-16,-10 3 13 0,-4 1 6 15,-17-4 4-15,-15 0 1 16,-10-7-4-1,-7-5-3-15,-14-4-9 0,0-6-3 16,-15 0-5-16,-6-6-3 16,-11-3 0-16,0-7-1 15,4-2 0-15,3-7 2 16,3-7-8-16,1-5-1 16,0-10-27-16,6-13-10 15,8 1-18-15,10-4-6 16,11 1-23-16,7 2-10 15,7 7-55 1</inkml:trace>
  <inkml:trace contextRef="#ctx0" brushRef="#br0" timeOffset="3903.446">9514 7686 332 0,'-14'-22'123'0,"7"19"-95"0,0 0 9 15,7 3-2-15,0 0-5 16,4 6 2-16,6 4-6 16,4-1-4-16,15-3-12 15,20-3-4-15,15-6-2 0,3-6-2 0,0-4-2 16,0-2 1-16,0-4 1 15,0 0-1-15,-4 3-1 16,-10 4-24-16,-11 2-11 16,-6 4-53-16,-22 12-118 31</inkml:trace>
  <inkml:trace contextRef="#ctx0" brushRef="#br0" timeOffset="4876.431">4949 10119 200 0,'-10'0'77'0,"3"3"-60"0,-4 1 21 15,8-1 6-15,-8 0-9 16,1 3-1-16,-1 0-2 16,4 1 2-16,0-1-18 15,3 0 4-15,8 0 1 0,3-2 0 0,7 5 2 16,4 0-2-1,6-2-1-15,12-4-8 0,6-3-5 16,0 0 0-16,4 0 0 16,7 0-1-16,0 0-1 15,11 0-6-15,-8 0 1 0,-3 0 0 32,-7 0 2-32,-11 0-3 0,-7 6 0 15,-14 3 16 1,-10 4-6-16,-11 3 1 15,-7 3-4-15,-7 9 1 16,-8 6-2-16,1 20 0 16,-7-1-1-16,3 0 2 15,4-6-3-15,7-3-2 16,3-3-5-16,0-7 0 0,4-5 2 16,4-8 1-16,3 5-2 15,0-11 2-15,3-2-19 16,1-1-7-16,3-2-30 15,0-4-14-15,0 0-42 16,7 7-82 0</inkml:trace>
  <inkml:trace contextRef="#ctx0" brushRef="#br0" timeOffset="5284.423">4738 11066 276 0,'3'0'104'0,"4"3"-81"0,8-3 16 0,-5 3 1 16,8 1-5-16,6-1 4 16,19-3-6-16,13 0 0 15,1 0-19-15,13 0 5 0,4-7 4 0,22-5-6 16,6-4-2-16,-3 1-8 16,-1-4-3-1,8 0-4-15,-3 0-1 16,-15 10 1-16,-11-1 0 15,-10 1 0-15,-10 0 0 0,-11-1-3 16,-11 10 2-16,-10 10-34 16,-11-1-17-16,-11 10-31 15,-10 9-10-15,-10 3-57 16</inkml:trace>
  <inkml:trace contextRef="#ctx0" brushRef="#br0" timeOffset="5974.442">5299 11326 292 0,'7'-12'110'0,"-7"6"-86"0,-4-4 18 0,1 7 3 16,-1 0-4-16,-3 0 0 15,-7 3-9-15,-4 3-5 16,-3 6-15-16,0 4-1 0,-7 9 0 16,0 9-4-16,-11 16-2 15,4-3-2-15,3 0 0 16,7-6-4-16,-3-4 0 0,7-2-1 16,14-11-2-16,7 5 3 15,10-8 2-15,15 1-2 16,7-6-2-16,-1-1 4 15,12-2 1-15,10-1 0 16,0 0 1-16,10 7-2 16,-3 3-1-16,0 3 1 15,-11 3-1-15,-3 6 0 16,-3 1 2-16,-19-1 1 16,-3 0 3-16,-6-2 8 15,-8-4 5-15,-11 3-7 16,-6-3-4-16,-15-3-3 15,-7-3-1-15,-14 0-2 16,4-7 1-16,3-2-2 0,-3-4-1 16,6-6-2-16,5-6 1 15,6-4 1-15,-3-9 0 16,7-9-3-16,10-10 2 16,8-5 1-16,6-4 0 15,8-4 0-15,6-2 0 0,15 3 0 16,3-16 2-1,11-15-3-15,7 2-2 16,-11 7 2-16,1 6 0 16,-8 7 3-16,-17 15 1 15,-4 6-1-15,-11 7 1 16,-13 9-2-16,-4 12-1 16,-18 10-4-16,0 0-2 15,0 0-30-15,4 10-14 16,0-4-18-16,10-3-6 0,8-3-94 15</inkml:trace>
  <inkml:trace contextRef="#ctx0" brushRef="#br0" timeOffset="6903.934">6675 10637 224 0,'-15'-7'85'0,"15"7"-66"0,-3 0 21 16,3 0 4-16,0 0-9 15,0 3-3-15,0 4 4 16,3-1 1-16,1 0-19 16,7 1 7-16,3-1 5 0,3 0-7 15,12 0-4-15,9-2-8 16,1-1-5-16,7-3-3 15,3 0 0-15,-10 0-4 16,-4 3 0-16,-6 3-23 0,-8 3-10 16,-14 1-68-16,-7 15-29 15,-7 3-14 1</inkml:trace>
  <inkml:trace contextRef="#ctx0" brushRef="#br0" timeOffset="7087.367">6745 11151 272 0,'4'12'101'0,"3"-2"-78"0,17-4 20 0,-13-3 2 16,14-6-8-16,10 0-2 15,7-6-8-15,1-4-5 16,-1 0-12-16,-3 1-9 0,-4 6-3 16,-3-1-4-16,-4 7-1 15,-7 0-56-15,0 0-23 0,-3 0-62 16</inkml:trace>
  <inkml:trace contextRef="#ctx0" brushRef="#br0" timeOffset="10388.319">8220 10358 236 0,'10'-22'88'0,"-10"18"-69"0,-3-2 11 0,-1 3 1 16,-3-3-2-16,0-4 3 15,0 1 0-15,-3 0 2 16,-1-4-18-16,0 1 2 0,1 2 2 16,-4 4-2-16,0 6 1 15,-4 6-4-15,-3 13 1 16,-4 12-7-16,-7 23-3 15,-7 15-3-15,1 3-3 16,2 3 5-16,5 19 1 16,6 13 2-16,11-10 2 0,14-6-1 15,14-13 2-15,14-12-6 16,7-3-1-16,8-19-2 16,13-10 1-16,18-18 0 15,4-10 3-15,-4-9-3 16,-3-13-2-16,-4-12 6 15,-4-22 5-15,1-25-4 16,-8 2 0-16,-10-2-4 16,-14-13-1-16,-18-12-1 15,-18 0 1-15,-13 3-2 16,-8 2-1-16,-10 1-6 16,-11 3-1-16,-7 16-2 15,-4 28 1-15,1 25 0 16,3 25 2-16,11 13-1 15,6 12 0-15,12 0-38 0,13 4-15 16,15 5-14-16,17 10-5 16,14 13-73-1</inkml:trace>
  <inkml:trace contextRef="#ctx0" brushRef="#br0" timeOffset="10866.664">9038 11072 248 0,'-7'-28'93'16,"4"13"-72"-16,-4-4 20 0,-1 12 4 0,1 4-6 15,0 3 2-15,0 7-12 16,0 5-5-16,0 7-14 16,4 3-4-16,-1-3 0 0,4 0-1 15,4-1 2-15,3-5 2 16,3-4 2-16,1-6 1 16,-1-6 2-16,1-3 2 15,0-10 2-15,-4 4-1 0,0-7-1 16,-4-3-2-16,-3 0-1 15,-3 6-1-15,-4 4 0 16,-4 6-2-16,1 9 1 16,-1 9-6-16,0 7-1 15,1 0-2-15,3 0-2 16,3 0-2-16,4-4 1 16,0 1 1-16,4-4 0 15,3-2-5-15,0-1-1 16,0-2-37-16,0-1-16 15,0-3-61-15,4 0-25 16,3-6-12 0</inkml:trace>
  <inkml:trace contextRef="#ctx0" brushRef="#br0" timeOffset="11664.061">9885 10245 212 0,'-4'-25'82'0,"1"15"-64"0,-8-9 20 0,4 16 5 15,-3-12-2-15,-5-1 0 16,-2-3 2-16,-1 0 0 16,1 4-23-16,2 2 6 0,-9 7 2 15,-4 15-11-15,-4 7-4 16,0 3-8-16,4 3-2 16,-4 0-1-16,4 6 1 15,3 0-4-15,7-3 0 16,1 0 1-16,6 0 2 15,4-3-3-15,7 6-2 16,4-6 2-16,3 0 2 16,7 0 0-16,7 0 2 15,11-3 0-15,14 9 1 16,10 0 0-16,-14-2 0 16,-6-11-2-16,10 20 1 0,17 9-2 15,-3 3 2 1,-7 6-4-16,-7 10 0 0,-7 3 3 15,-18-1 3-15,-11-8 15 16,-10-7 7-16,-7-9 0 16,-7 3 1-16,-10-10-10 15,-5-6-3-15,-9-9-8 16,-8 0-5-16,-7 0 1 16,0-10 2-16,3-3-4 15,8-6-1-15,3-6-2 16,8-3-2-16,6-1 0 15,7-8 3-15,8-1-2 16,10-9 1-16,7-10 2 0,14-12 0 16,11-4-3-1,10-2 2-15,4-4 3 0,0-2 1 16,0-14-4-16,-1-11 1 16,-2-1 0-16,-12 3 2 15,-6 7-3-15,-11 6 0 16,-10 15-1-16,-8 13-2 15,-6 16-6-15,-4 12-2 16,-4 10-13-16,0 12-6 16,4-2-22-16,4 8-6 15,3-2-22-15,7-1-7 16,3 4-67 0</inkml:trace>
  <inkml:trace contextRef="#ctx0" brushRef="#br0" timeOffset="12177.535">10545 10163 276 0,'-18'-16'104'0,"11"10"-81"0,0 3 18 0,3 3 4 16,1 0-6-16,3 0 1 15,0 3-5-15,0 3-1 16,3 4-19-16,8-1 2 0,6-2 1 16,12 2-2-16,13-3 3 15,14-6-4-15,-3 0-1 16,4-6-6-16,-8 6 0 15,4 0-5-15,0 6 0 16,0-3 1-16,-4 7 0 16,-3 5 2-16,-10 1 1 15,-8 9-3-15,-11 10-1 16,-6 18-1-16,-11 16 1 16,-7 0-2-16,-7 3-1 15,-4 3 1-15,1 7-1 0,-1 9 2 16,4-13 1-16,0-9-4 15,3-9-1-15,0-10 1 16,4-12 0-16,0-1-24 16,0-12-10-16,4-9-33 15,3-10-12-15,3-6-70 16,11-9-67 0,4-13 80-16</inkml:trace>
  <inkml:trace contextRef="#ctx0" brushRef="#br0" timeOffset="12699.102">11723 10289 348 0,'0'-10'129'0,"0"7"-100"0,-4 0 2 0,1 3-5 15,-8 0-5-15,1 0 2 16,-8 0-4-16,-3 3 1 15,-4 3-11-15,0 4-3 0,1 2-2 16,-1 7-2-16,4 3 1 16,3 3 0-16,4 3 1 15,7 1-2-15,4-4-2 16,3-7-2-16,7 4 1 16,7-6-1-16,7-3 0 15,7-1 4-15,7 1 1 0,8-1-1 16,-1 4-2-16,0-4 1 15,1 7-1 1,3 6 0-16,14-3 0 0,3 0 0 16,4 3 2-16,-3-3 1 15,-12 7 3-15,-9-4 3 16,-11 3 2-16,-11 3 12 16,-7 1 7-16,-11 11 0 15,-13 1 0-15,-15-6-9 16,-14 0 0-16,-7-7-12 15,-3-3-3-15,-4-9-4 16,-3 6 1-16,-1-9-4 16,1-4-2-16,3-5-3 15,7-7 1-15,7-7-30 0,7-5-14 16,11-10-19-16,7-10-6 16,7-5-33-16,7-1-12 15,4 1-26 1</inkml:trace>
  <inkml:trace contextRef="#ctx0" brushRef="#br0" timeOffset="12983.721">11740 10248 360 0,'-14'-6'134'0,"14"-1"-104"0,-3 4 12 0,3 0-2 0,3 0 0 15,4-3 3-15,4 6-8 16,7-4-2-16,6-2-18 16,8 6-2-16,14 0-2 0,17 0-2 15,12-3 0-15,-1-3-8 16,-7 3 0-16,-7-4-1 16,-7 4 2-16,-8-3-3 15,-2 6-2-15,-8-9-36 16,-7 2-16-16,-3 1-60 15,0 0-25-15,-4-7-25 16</inkml:trace>
  <inkml:trace contextRef="#ctx0" brushRef="#br0" timeOffset="13962.027">5161 13004 200 0,'0'-44'77'0,"-3"28"-60"0,3-9 17 0,0 16 6 0,0-1-1 15,0 1 1-15</inkml:trace>
  <inkml:trace contextRef="#ctx0" brushRef="#br0" timeOffset="14157.185">5161 12897 501 0,'4'22'41'0,"-4"19"-3"0,3 3-16 15,1 6-4-15,-1 10-4 16,-3 12-1-16,0 3-7 16,0-3-2-16,0-3-2 15,0-6-2-15,0-7 1 16,0-12-1-16,0 0 0 15,0-13 0-15,0-9-16 16,4-3-4-16,-1-13-36 16,1-6-14-16,3-9-65 15,0 0-49-15,4-10 78 16</inkml:trace>
  <inkml:trace contextRef="#ctx0" brushRef="#br0" timeOffset="14695.519">5426 12891 248 0,'10'-16'93'0,"-6"4"-72"0,6-7 14 0,-3 13 0 16,4-7-3-16,3-2 3 15,7-1-6-15,4-3-3 16,-4 10-14-16,7-1 6 0,-3 10 4 15,0 0-2-15,-4 0 0 0,-7 10 2 16,-7 8 3-16,0 4-4 16,-7 3-1-16,-7 7-11 15,0 2-5-15,-7 4-3 16,-7-4-1-16,0-2 0 16,3-7 0-16,4 0-3 15,3-6 0-15,4-4-1 16,7-2 3-16,4 0-2 15,6-4 1-15,4-3 4 16,8 0 1-16,2 1-4 16,5 5-1-16,-5-2 3 15,12 9 1-15,-1 2 0 16,0 1 1-16,-3 7 0 16,-4 5 1-16,-3 1-2 0,-8-1-2 15,-2-3 7-15,-8-5 3 16,-11 2-1-16,-7 3 0 15,-13-6-5-15,-4 0-3 16,-4-3-3-16,4 0 1 16,-11 6-1-16,3-6-2 15,1-3-11-15,3-6-5 16,-3-7-33-16,7 3-14 16,7-9-20-16,3 7-9 15,11-4-51 1</inkml:trace>
  <inkml:trace contextRef="#ctx0" brushRef="#br0" timeOffset="15071.602">4784 14010 288 0,'0'-3'110'0,"7"-3"-86"0,7 0 13 0,-4 3 2 16,15-4-8-16,10-2 2 16,15 3-8-16,13-4-3 15,4 1-12-15,22 6 0 0,9-4 1 16,8-2-6-16,7 6-1 15,-28-3-2-15,52-13 1 16,-10-9 0-16,4-4 3 16,-8 1-3-16,-13 6 0 15,-19 3-3-15,-24 6-3 16,-17 10-20-16,-18 6-8 16,-18 9-46-16,-18 16-20 15,-10 4-48 1</inkml:trace>
  <inkml:trace contextRef="#ctx0" brushRef="#br0" timeOffset="15612.838">5253 14283 228 0,'3'-47'88'0,"-3"35"-69"0,4-4 19 0,-4 10 4 15,0 6-9-15,3 0-2 16,8 6-4-16,-4 13 0 15,4 15-15-15,-4 13 4 0,3 10 4 16,1-1-5-16,-4 4 0 16,-4 12-9-16,1 13-4 15,-4-1-1-15,0-5 1 16,0-10-3-16,-4-10 0 16,1-6 1-16,3-6 2 0,0-9-3 15,0-10-2-15,3-6-45 16,1-9-20-16,3-10-38 15,4-6-14-15,3-3 13 16</inkml:trace>
  <inkml:trace contextRef="#ctx0" brushRef="#br0" timeOffset="16213.211">5997 14421 228 0,'-10'0'85'0,"6"3"-66"0,-3-3 8 0,7 0 0 16,-3-3-3-16,-1-3 3 16,4-4-2-16,0-5 2 15,4-10-15-15,-1-3-2 0,1 6 0 16,-4-4 0-16,0 5 4 15,-7-1-1-15,-4 6 2 16,-3 3 1-16,-4 4-1 16,-3 3-7-16,-7 12-3 0,0 7-1 15,-1 12 2-15,1 12-3 16,7 7 0 0,-7 13 1-16,3 2 2 0,7-12-3 15,-3 41 0 1,7 15 3-16,7-12 1 0,4-9 3 15,10-7 1-15,3-12-5 16,15-10-4-16,14-18 1 16,14-7 2-16,7-19 0 15,0-2 2-15,-4-14-2 16,0-2 2-16,-10-13-2 16,-3-6 0-16,-5-10-3 15,-16-9 1-15,-8 0 2 16,-11 3 2-16,-6 6-3 15,-11 7-1-15,-8 9-6 0,-20 10 0 16,-4 12-1 0,-7 22 2-16,0 12-4 0,8 4 0 15,6-1 3-15,11-2 1 16,6-7-3-16,15 3-1 16,11-9-28-16,13-6-13 15,15-10-22-15,11-6-9 16,-1-6-77-1</inkml:trace>
  <inkml:trace contextRef="#ctx0" brushRef="#br0" timeOffset="16563.419">6925 13678 312 0,'-14'0'118'0,"10"0"-92"0,4 0-7 16,7 0 62-16,11 0-21 15,7 0-13-15,3 0-9 16,0-6-23-16,4 6-7 0,3-3-3 16,1 3-3-16,2 0 1 15,-6 3-2-15,-4 3-1 16,-3 3-61-16,-4 1-26 16,0 6-98-1</inkml:trace>
  <inkml:trace contextRef="#ctx0" brushRef="#br0" timeOffset="16753.185">7017 14083 300 0,'-21'12'112'0,"24"-6"-87"0,11 1 13 0,0-4 1 0,0-6-12 16,8-4-1-16,6-2-9 15,11-7-2-15,7 4-9 16,6-4-6-16,1-3-1 0,-3 4-4 15,-8 2 1-15,-3 0-44 16,-4 4-18-16,0 3-84 16</inkml:trace>
  <inkml:trace contextRef="#ctx0" brushRef="#br0" timeOffset="17503.939">8491 13343 244 0,'4'-69'93'0,"-4"44"-72"0,0-7 11 16,-4 23 3-16,-3-1-1 15,-3 1 1-15,-4 6-7 16,-8 6-3-16,-6 9-14 16,-7 17 4-16,-4 18 3 0,-3 22-4 15,3 6 2-15,0 16 2 16,7 25 3-16,4 6-7 15,-4 13-3-15,11 16-4 16,7-14 0-16,11-5-2 16,10-10 2-16,17-12-6 15,19-19-1-15,13-16 2 0,8-21 1 16,-1-20 1-16,-3-18 0 16,0-16 0-16,4-19 2 15,-1-12 1-15,1-7 3 16,-4-15 4-16,-11-16 1 15,-3-13-6-15,-18-2-3 16,-17-4-1-16,-18-16-1 16,-18-12-2-16,-21 7-2 15,-3 2-2-15,-8 7 1 16,-10 9-1-16,-7 12-2 16,0 17-2-16,7 15 1 0,14 21-2 15,11 11 0-15,14 9-23 16,13 12-8-1,22 6-18-15,15 4-5 0,16 3-9 16,8 3-2-16,11 9-68 16</inkml:trace>
  <inkml:trace contextRef="#ctx0" brushRef="#br0" timeOffset="18125.619">9169 14565 248 0,'-11'-6'93'0,"8"6"-72"0,-1 0 3 0,4 0-3 15,0 0 2-15,-3 6 6 16,-1-2-3-16,0 2-1 16,1-3-13-16,-1 6-3 0,4 1 1 15,0-1-2-15,0 1 1 0,4-7-1 16,3-6 2-16,0-7 1 15,4 1 1-15,-1-1 0 16,-3-2 2-16,-3-4 2 16,-4 7 2-16,0-1 1 15,-7 7 1-15,0 3-9 16,-4 6-2-16,1 1-5 16,-1 2-1-16,4 7-1 15,0-7-2-15,3 1 1 16,4-7-1-16,0 3 2 15,4-6 1-15,3-6 1 16,0 6 2-16,0-10-1 16,0 1 0-16,-3 0-3 0,-1-1 1 15,-3 7 4-15,0 0 6 16,-3 3-5-16,-4 3-2 16,-1 0-6-16,1 7 0 15,4-4-2-15,-1-3-2 16,4 6-17-16,0-9-7 15,4-3-42-15,3-3-18 16,4 6-95 0</inkml:trace>
  <inkml:trace contextRef="#ctx0" brushRef="#br0" timeOffset="23690.281">9902 13393 192 0,'15'-44'74'0,"-12"22"-58"0,4-9 18 0,-3 21 6 16,-1 1-6-16,4-4 1 16,-3 1-1-16,-1-1 2 15,1 4-20-15,-4-1 8 0,-4 4 4 0,-3 3-2 16,-3 6-1 0,-4 6-5-16,-8 7 0 0,-6 9-2 15,-4 13 0 1,-3 9-9-16,0 3-5 0,3 3-3 15,0 1 1-15,4-4-3 16,3 9 0-16,8-2 1 16,3-1 0-16,7-6-3 15,10-6 2-15,11-9 1 16,11-10 0-16,14-6 0 16,7-7 0-16,3 4 2 15,4-4 3-15,3 7-2 16,8 6-2-16,3 0 0 0,0 4 1 15,-11-1 1-15,-10 9 1 16,-10 4-2-16,-15 6 1 16,-11 10 4-16,-13-7 6 15,-15 3-3-15,-10-9 2 16,-7-6-5-16,-4-1-2 16,0-5-2-16,0-7-3 15,-7-3 1-15,8-7-1 16,-1-5-3-16,0-7 0 15,7-3 2-15,4-9 0 16,10-13-2-16,11-19 2 16,14-12-1-16,7-7-2 15,8 0 5-15,6-2 1 16,4-10-3-16,10-23 1 0,11-2 2 16,14-3 1-16,-4-10-1 15,-6-9 1-15,-8 12-2 16,-14 13-1-16,-10 13 1 15,-14 12 1-15,-11 9-3 16,-11 23 0-16,-6 8-4 16,-8 17-1-16,0 3-8 15,4 15-4-15,3 0-30 16,4 3-11-16,11 1-21 16,6 2-5-16,11 7-64 15</inkml:trace>
  <inkml:trace contextRef="#ctx0" brushRef="#br0" timeOffset="24123.284">10933 13283 240 0,'-11'-38'90'0,"7"23"-70"0,4-1 15 0,-3 10 2 0,3-1 5 16,0 1 7-16,3 6-1 15,1 6 1-15,0 13-27 16,-1 16 3-16,4 21 2 0,-3 10-6 16,-1 6 0-16,1 22-1 15,3 16 2-15,-4 0-10 16,1-1-4-16,3 11-5 16,0-4-3-16,0-13 1 15,4-15-1-15,-1-7 0 16,1-18 0-16,-4 0-31 15,0-16-14-15,0-13-32 16,0-2-12-16,0-13-85 16</inkml:trace>
  <inkml:trace contextRef="#ctx0" brushRef="#br0" timeOffset="24816.106">11695 13672 292 0,'-22'-10'110'0,"15"7"-86"0,-3-3 7 16,6 6-2-16,4-3-3 0,4-3 2 15,6-4-2-15,12-9 1 16,9-6-15-16,12-3 6 0,2 3 3 16,12 9-3-16,3 13 0 15,0 13-4-15,-11 15 1 16,-10 9 1-16,-14 19-1 15,-18 23 4-15,-14 5 0 16,-11-2-4-16,-7 2-1 16,-3 1-8-16,0 2-2 15,3-5-2-15,1-1 1 16,6-12-2-16,4-10-1 16,7-5-2-16,10-8-1 15,4-8 4-15,11-10 1 16,14-6 0-16,10-10 1 0,-7-6 0 15,25-6 1-15,0-6-2 16,-7-1 1-16,-7 4-4 16,-4 0 0-16,-6 3-1 15,-5 0 0-15,-2 3-44 16,-1-4-22-16,4 1-34 16,-1 0-14-16,1-6-52 15</inkml:trace>
  <inkml:trace contextRef="#ctx0" brushRef="#br0" timeOffset="25474.057">13233 13562 316 0,'21'-34'121'0,"-14"15"-95"0,4-6 22 0,-8 15 5 0,1 1-7 15,-1-1 0-15,1 4-8 16,-4 3-1-16,0 3-21 16,-4 9-3-16,-6 7-1 0,-5 3-10 15,1 3 0-15,0 0-2 16,0 0 2-16,0 3-3 16,3-6-2-16,4-4 2 15,7 1 0-15,7 0-2 16,4-4 0-16,3-2 4 15,7-1 1-15,4 0 0 16,3 1-2-16,4-1 1 16,10 1-1-16,11 5 0 15,11 10 2-15,-1 7-1 0,1 12-1 16,-1-4 1-16,4 1 1 16,0-3-1-16,-3-1 2 15,-15-5 0-15,-14-4 3 16,-13 0 10-16,-19 0 7 15,-14 1-6-15,-10 2-2 16,-7 4-8-16,-7-1-3 16,-8 1-2-16,-13-4 1 15,-4 7-2-15,-3-7 2 16,-1-6-4-16,8-6-2 16,10-7-12-16,3-5-2 15,8-11-38-15,7-5-15 16,3-7-27-16,8-6-10 15,6 0-63-15</inkml:trace>
  <inkml:trace contextRef="#ctx0" brushRef="#br0" timeOffset="25726.992">13413 13321 324 0,'-7'-7'121'0,"7"7"-95"0,-4 0 9 16,4 0-1-16,0 0-9 0,4 0 0 16,10-9 4-16,14 0 2 15,14-10-17-15,11 6-1 0,4-6 0 16,-1 4-9-16,0-1-2 16,-3 3-4-16,-3 4 0 15,-4-3-27-15,-8 2-10 16,-6 10-36-16,-7 0-13 15,-7 0-61 1</inkml:trace>
  <inkml:trace contextRef="#ctx0" brushRef="#br0" timeOffset="26676.573">13533 10552 228 0,'10'-41'88'0,"-10"26"-69"0,-3-11 11 16,-1 23 1-16,-3-3-4 15,-4 3 4-15,-3 3-6 16,-3 9-3-16,-4 7-12 16,-4 6 5-16,0 9 2 0,-3 1 2 15,-4 15 1-15,-3 0-5 0,-7 12 1 16,10-5-3-16,-18 37 2 16,8 6-4-16,14-16 1 15,14-9-1 1,14 4 3-16,17-11-1 15,12-8 0-15,9-13-1 0,5-3 0 16,10-13-4-16,10-13-3 16,4-11 0-16,0-14-1 15,-3-12 2-15,-1-9 3 16,-3-13-2-16,0 0 1 16,-7-22-5-16,-4-15-2 15,-17-1 0-15,-14 4-1 16,-15-7 0-16,-10-6 2 0,-10 0-3 15,-8 7 0-15,-7 5-1 16,1 23-2-16,2 6-2 16,5 15 1-16,6 10-28 15,4 9-11-15,7 7-34 16,3 6-14-16,4 12-79 16</inkml:trace>
  <inkml:trace contextRef="#ctx0" brushRef="#br0" timeOffset="27637.441">10978 8222 172 0,'4'-31'66'0,"-4"12"-52"0,4-15 6 0,-4 24-1 16,0-9 2-16,0-6 2 15,3 0-1-15,1 0-2 16,-1 0-10-16,-3 0 5 0,0 9 4 16,0 1 1-16,-3 2 3 15,-8-3-7-15,0 10 1 16,-6 6-8-16,-8 6-1 16,-7 10-2-16,-10 6 1 15,-7 16-2-15,-4 12 2 16,0 3 5-16,3 0 2 15,5 13-3-15,6 6 1 16,7 4-5-16,14 2 1 16,11-12-3-16,14-3 0 15,22-16 1-15,20-13 3 16,11 1 0-16,3-17 0 0,4-8-3 16,8-13-1-16,6-16 1 15,3-22 1-15,-3-6 1 16,-10-3 2-16,-11-7-3 15,-11 1 1-15,-6-13-5 16,-12-12 0-16,-13-4-1 16,-14 0 1-16,-11 7-2 15,-18-1-1-15,-17 4-2 16,-15 16-1-16,1 18-3 0,3 19-1 16,7 16-1-1,7 12 2-15,11 6-1 0,10 7 2 16,11 3-28-16,14 0-11 15,11 3-17-15,10 3-5 16,0 13-41 0,4 9-56-16,0 1 49 15</inkml:trace>
  <inkml:trace contextRef="#ctx0" brushRef="#br0" timeOffset="28206.253">12125 8144 264 0,'-7'-35'99'0,"0"17"-77"0,0-14 2 15,0 20-4-15,0-4-2 16,-4-3 3-16,-3 10-2 16,0-1 0-16,-4 7-10 15,-3 13-1-15,-4 8 2 0,-3 11 0 16,-4 8 2-16,1 7 0 16,-8 3 2-16,-3 7 2 15,3 8-1-15,3 17-3 16,8 2 0-16,11-9 2 15,13-9 1-15,18-10-4 0,14-6-1 16,8-9 0-16,6-13 1 16,11-9-3-16,10-10 0 15,8-12-1-15,-4-7 1 16,0-15-2-16,-7-19 1 16,0-9-2-16,-7-1 0 15,-11-3-3-15,-14 7 1 16,-13-10-2-16,-12-2 2 15,-13-14-4-15,-15 10 0 16,-14 3-4-16,-17 10 1 16,-8 12 0-16,4 13-1 15,11 12-5-15,6 13-4 16,12 6-10-16,13 6-5 0,14 6-17 16,19 1-9-1,16 12-23-15,15 10-11 0,-3-1-45 16</inkml:trace>
  <inkml:trace contextRef="#ctx0" brushRef="#br0" timeOffset="28824.035">13381 8291 236 0,'7'-19'88'0,"-4"10"-69"0,1-3 2 0,-4 5-3 15,4 4 3-15,-1-3 5 16,-3 0-1-16,0-1 0 15,0-2-14-15,0 3 9 0,0-1 3 16,-3 4 2-16,-5 0 0 16,-2 3-3-16,-1 3-2 0,-3 7-2 15,-3 5-1-15,-8 7-1 16,-3 13 3-16,-8 2-7 16,1 14 1-16,0 14-2 15,7 4 1-15,10-3-2 16,18-6 1-16,18-1 0 15,10-5 1-15,14-10-4 16,18-1 0-16,25-11-5 16,3-10-2-16,-3-3 2 15,-1-19 2-15,4-4 2 16,1-11 1-16,-5-4-2 16,-10-9 1-16,-14-13 0 15,-10-15 1-15,-15-13-2 16,-17 9 1-16,-22-6-4 0,-28 3 0 15,-20-2-1-15,-12-4-2 16,-10 3-4-16,-21 12 0 16,3 17 2-16,11 12 1 15,14 9-6-15,14 7 0 16,14 6-41-16,14 6-16 16,11 6-49-16,18 7-20 15,13-10-38 1</inkml:trace>
  <inkml:trace contextRef="#ctx0" brushRef="#br0" timeOffset="30463.511">8029 6818 128 0,'4'-19'49'0,"-1"16"-38"0,1 0 17 0,-4 3 4 0,0 0-4 16,0 3 0-1,3 3 0-15,1 3 0 16,-1 7-15-16,1 3-1 0,-1 9-1 0,1 16-2 15,0 16 2-15,-1 12-2 16,1 9 0-16,3 16 1 16,0 19 4-16,3 4-4 15,1 5 2-15,3 25-3 16,0-2 0-16,0 15-1 16,-3 12 0-16,-4-5-2 15,0 27-1-15,-4-5 1 16,1 18 1-16,3-7 1 15,0 17 0-15,7-4-4 0,0 4-3 16,7 2 0-16,1 10 1 16,-1 7-1-16,0 8-1 15,0-2 1-15,-3 18 1 16,-8-18-3-16,1 25 0 16,-4-20 1-16,4 20 2 15,-1-16-1-15,4 6-1 16,4-9 1-16,0 3 1 15,3-19-3-15,3 0 0 16,1-12 1-16,0 6 0 16,-1-25-3-16,-2-4 2 15,2 39 1-15,-3-45 2 16,-6-25-6-16,-8-68-1 0,0-20-9 16,3 10-4-16,8 19-23 15,0-32-11-15,-4-24-81 16</inkml:trace>
  <inkml:trace contextRef="#ctx0" brushRef="#br0" timeOffset="33282.101">9730 9448 192 0,'-4'-19'71'0,"1"10"-55"0,3 0 4 15,0 9 0-15,0 0-1 16,-4-3 1-16,4-4 0 16,0 7 2-16,0-3-12 0,0 3 1 0,0 0 0 15,-3 3-2-15,-1 4 2 16,0 5-4-16,1 7-2 15,3 3 0-15,0 6 1 16,3 3 1-16,1 4 3 16,0 3-1-16,3-1 0 15,0 4 3-15,3 12 3 16,1 10-4-16,-1 12 1 16,1 0-5-16,0-2-2 15,-1-1 2-15,1 3 2 16,-1 16-4-16,1-3-1 15,-1 3 0-15,1-7 0 16,0 1-2-16,-4 12 1 16,0 3-2-16,0-9-1 0,0-3 1 15,-4 0-1-15,1 6 0 16,-1 3 0-16,1-9 0 16,-1 0 2-16,1-7-1 15,0 7 2-15,-1 9-2 16,1-21-1-16,-1-17 1 15,1 16-1-15,-1-15 2 16,1 31 1-16,-1-19-4 16,4 22-1-16,-3-19 1 15,-1 19 0-15,1-15 1 16,-4 24 2-16,0-24-1 0,3 18-1 16,1-22 1-16,-1 13-1 15,1-13 0 1,0 19 0-16,-1-22-3 15,1 22 2-15,-1-25 1 0,-3 16 2 16,0-19-1-16,4 22-1 16,-4-16 1-16,3 9-1 15,1-18 0-15,-1 6 0 16,1-13 0-16,-1 10 0 16,1-9-3-16,-1 12 2 15,1-16 1-15,-1 10 0 16,1-10 0-16,-4 0 0 15,0-3 0-15,0 1 2 16,0-11-3-16,0 7-2 16,0-9 2-16,3 3 0 0,-3-10 1 15,4 13 0-15,-1-9 0 16,1-1 0-16,0-6 0 16,3 7 2-1,-4-7-3-15,1 0 0 16,-1-3 1-16,1-3 0 0,-1-3 0 15,-3-3 0-15,0-1-11 16,0-5-5-16,0-1-10 16,0-9-1-16,0 6-21 15,0-12-7-15,0-3-79 16</inkml:trace>
  <inkml:trace contextRef="#ctx0" brushRef="#br0" timeOffset="40218.915">2579 7859 252 0,'-4'-10'93'0,"1"7"-72"0,-1 3 16 0,4 0 4 0,0 0-2 15,0 3 4-15,0 7-7 16,0 8-1-16,0 11-20 16,0 21 2-16,0 12 1 0,0 4 3 15,0 3 2-15,0 3-4 16,0 13-1-16,4 3-8 15,-1-10-4-15,1-12-1 16,-1-3-1-16,4-13-2 16,0-6-2-16,1-13 3 15,-5-6 0-15,1-6-4 16,-1-3 1-16,-3-4-24 16,-3-2-10-16,-1-7-35 0,-3-3-16 15,3-3-87 1,4-7-40-16,-3-8 112 15</inkml:trace>
  <inkml:trace contextRef="#ctx0" brushRef="#br0" timeOffset="40774.299">2688 7649 184 0,'-3'-63'71'0,"-1"35"-55"0,1-10 15 0,-1 25 3 0,4-2-2 15,-7 5 3-15,0-2-8 16,-7 6-2-16,-7-1-14 16,-4 7 9-16,-7 7 3 0,0 11-3 15,-6 17 1-15,-5 9-1 16,5 9 0-16,-8 7-5 15,-4 5-1-15,-3 30-4 16,-10 11 1-16,6 1-2 16,1 15 2-16,14 13-2 15,3-3 2-15,11-1-2 16,21-21 2-16,0-22-2 16,38 6 2-16,1-19-4 15,28-3-2-15,-4-15-2 16,43-17-3-16,-21-8 5 15,24-29 1-15,32-28 2 0,-10-25 0 16,-8-7 0-16,-17-12 2 16,-18-25-3-16,-10-12 1 15,-19-10-5-15,-9-22 0 16,-22-13-1-16,-21-12 1 16,-25-13-2-16,-31 13-1 15,-4 19-2-15,-14 25-1 16,-4 34-1-16,-7 35 0 15,-6 28 0-15,13 22 0 16,8 13-19-16,17 9-10 16,10 3-38-16,19-3-17 15,20 9-93-15</inkml:trace>
  <inkml:trace contextRef="#ctx0" brushRef="#br0" timeOffset="43237.22">2960 14104 240 0,'-18'0'90'0,"11"4"-70"0,-3-1 13 16,10 0-1-16,-4-3-6 0,-3 0-1 16,3 0-5-16,1-3 0 15,-1 0-11 1,4-4 3-16,0 1 4 0,4-3-2 0,6-1 0 16,5-2-2-16,16-4 2 15,12 7-3-15,6-4-1 16,4 7-4-16,0 6 1 15,-7 6 5-15,0 4 4 16,-1 2 3-16,-13 13 1 16,-7 0-5-16,-14 13 1 15,-11 15-5-15,-11 10-1 16,-7 3-6-16,-3-4-3 16,-4 1 0-16,-3-3 1 15,-4-4-1-15,8 7-1 16,6-4 1-16,8-8 1 15,6-8-3-15,11-5 0 0,4-13 3 16,10-6 1 0,4 0-1-16,10-10 1 0,4-6 2 15,10-3 2-15,11 0-3 16,-11 0-3-16,4 3 2 16,-14 1 0-16,0-1-1 15,-11 3-2-15,0-3-52 16,-14 0-25-16,1-3-23 15,-5 0-7-15</inkml:trace>
  <inkml:trace contextRef="#ctx0" brushRef="#br0" timeOffset="43758.256">3253 13521 236 0,'-22'-28'90'0,"5"19"-70"0,-15 2-1 0,14 7-6 0,-10 4-1 16,-14 5 5-16,0 0 2 15,3 7 1-15,-7 6-11 16,4 6 10-16,-4 22 4 0,-4 26 2 16,4 15 0-16,-10 15-3 15,3 45-2-15,4-1-6 16,10 38-1-16,14-9-6 16,22-3 1-16,-1-51-1 15,54 32 3-15,17-32-3 16,0-43-2-16,-11-20 0 15,50-8-1-15,42-1 0 16,-25-28 2-16,-27-3 1 0,17-41 1 16,42-40 4-1,-18-7 3-15,-17-22-2 0,-21-28 2 16,-28-3-4-16,-18-13-1 16,-29-15-6-16,-34-1-1 15,-36 1-3-15,-14-7-1 16,-18 16-12-16,-20 22-7 15,2 22-22-15,8 25-9 16,14 16-22-16,14 9-6 16,18 7-79-1</inkml:trace>
  <inkml:trace contextRef="#ctx0" brushRef="#br0" timeOffset="44570.841">2896 10938 224 0,'-3'-22'85'0,"-1"12"-66"0,4 1 12 0,0 3 3 15,0-4-3-15,4-5 2 16,3 5-1-16,3-9 0 16,5 7-17-16,6-1 2 0,7 1 1 15,4 2 3-15,6 7 2 16,-6 6 3-16,-4 10 3 0,-6 9 2 15,-5 9 1-15,-13 10-9 16,-8 6-1-16,-10-3-11 16,0-7-2-16,0-2-5 15,3-7-3-15,1-3-3 16,3-6-1-16,7-3 2 16,3-4 0-16,8-2 1 15,3-1 0-15,4 0 0 16,6 1 0-16,-3 2 0 15,1 1 0-15,2 6 0 16,1 9 2-16,3 3-1 16,0 7 2-16,1 9-2 15,6 0-1-15,4 0-2 16,-11-6 1-16,0-4 3 0,-7-5 1 16,-10 2 7-16,-11-5 4 15,-11 2-3-15,-10-3 1 16,-7-6-5-16,0 6 1 15,-11-6-5-15,-3-6 0 16,-8-4-1-16,-13-2 1 16,6-4-4-16,-6-6 0 15,13-6-19-15,-3-4-7 16,11 1-26-16,10 0-9 16,1-1-20-16,9 1-9 15,8-4-80 1</inkml:trace>
  <inkml:trace contextRef="#ctx0" brushRef="#br0" timeOffset="45147.232">3302 10267 196 0,'-7'-29'74'0,"-4"20"-58"0,-3-4 16 0,0 7 4 16,0 6-5-16,-7-3 2 16,-7 3-4-16,-4 3 0 15,-14 13-16-15,-3 3 1 0,-1 12 0 16,-10 19 4-16,0 22 1 15,-17 13-4-15,-11 15 1 16,3 38-5-16,-3 7 1 16,10 30-5-16,15-6-2 15,17 7 2-15,25 6 0 16,21-16-1-16,24-15-1 16,36-13-1-16,28-22 2 15,-3-19-1-15,31-19 0 16,8-25-1-16,-4-21 2 15,3-23-1-15,4-28 2 16,-7-6 0-16,-14-19 1 0,-4-12 2 16,-3-22 4-1,-7-20-8-15,-14-5-3 0,-11-16 4 16,-15-22 5-16,-13-10-6 16,-14-31-3-16,-25 4-2 15,-21-14 1-15,-18 14-6 16,-7 27 1-16,-17 35-1 15,-15 35-1-15,-10 27-5 16,0 29-2-16,14 19-50 16,14 12-24-16,21 10-97 15</inkml:trace>
  <inkml:trace contextRef="#ctx0" brushRef="#br0" timeOffset="46220.692">19276 6902 276 0,'3'-9'104'0,"1"6"-81"0,-4 0 12 0,0 3-2 16,0 3 6-16,-4 6 6 15,1 7-7-15,-4 6-3 16,0 12-19-16,3 23 3 0,4 2 2 16,0 4 0-16,4 6-1 15,-1 3-2-15,1 13 1 16,-1 3-1-16,1-7-2 15,-1-9-6-15,1-9-2 16,-1-10-4-16,1-6-1 16,-1-9 1-16,-3-10 0 15,0-6-2-15,0-3 1 0,0-10-2 16,0 4-1-16,-3-7-6 16,-4-6-1-16,0 0-41 15,0 0-16-15,0-3-29 16,-4 0-10-16,4 6-65 15</inkml:trace>
  <inkml:trace contextRef="#ctx0" brushRef="#br0" timeOffset="46582.012">18330 8417 264 0,'-21'3'101'0,"21"0"-78"0,4-3 9 0,-4 3-3 15,7-3 5-15,3 0 3 16,4 0-2-16,4 0 1 16,10 0-20-16,8 0 4 0,9-3 1 15,19-3 0-15,31-4 2 16,8 7-7-16,16-3 1 15,26-4-6-15,-7 1 1 16,6 6-9-16,4-3-2 16,-6-1-1-16,-15 1 2 0,-4 0-3 15,-14 0 0-15,-17-1-6 16,-21 1 0-16,-36 6-98 16,-24 3-11-1,-18 7-12-15,-8 5-12 16</inkml:trace>
  <inkml:trace contextRef="#ctx0" brushRef="#br0" timeOffset="47137.334">18849 8849 244 0,'-4'-9'90'0,"4"6"-70"0,4-3 19 0,-1 2 5 16,1 1-5-16,3-3 1 15,7-3-7-15,11-1 0 16,0-5-19-16,6 5 5 0,5-2 2 15,9 5 0-15,12 7-1 16,6 0-2-16,1 10 1 16,-4 9 1-16,-7 3 0 15,-11 6-3-15,-10 6 0 16,-11 7-3-16,-14 6 1 0,-18 6-8 16,-20-3-2-16,-19-2-3 15,-6-5 1-15,-1 1-4 16,-3-6-2-16,4-4 2 15,7-5 2-15,6-1-2 16,15-3 0-16,14-3-1 16,14-3 0-16,14-7 0 15,11 4 0-15,14-13 4 16,21-3 1-16,14-3 3 16,0-3 1-16,-7 6-3 15,-7-10-3-15,-7 10 0 0,-7-3 1 16,-8 0-14-16,-2 0-5 15,-5 3-40-15,-2 0-15 16,-1-3-53-16,0 6-21 16,-3 0-7-1</inkml:trace>
  <inkml:trace contextRef="#ctx0" brushRef="#br0" timeOffset="47528.848">20793 8194 324 0,'3'-6'121'0,"1"9"-95"0,6 6 27 16,-6 1 4-16,3 5-3 15,0 4 5-15,0 16-12 16,0 12-7-16,0 25-22 16,-3 9 0-16,-4 1 0 0,-7-4-8 15,-11 23-1-15,-7-4-5 16,-6-6-1-16,2-7-3 15,1-15-3-15,3-12-1 16,8-10 0-16,3-9-46 0,3-10-19 16,4-9-33-1,4-4-15-15,6-5-53 16</inkml:trace>
  <inkml:trace contextRef="#ctx0" brushRef="#br0" timeOffset="48700.242">21943 7150 228 0,'7'-35'85'0,"-7"17"-66"0,7-1 14 16,-7 16 2-16,3-4-3 16,1 1 27-1,3 16-8-15,-3 12-26 16,-1 9 3-16,-3 13 0 0,-3 6-4 15,-1 3-2-15,-3 7-12 16,0 6-4-16,-4 6-4 16,1-3 1-16,3-3-2 0,0-7-1 15,3-6 1 1,4-9-1-16,0-6-18 0,0-10-5 16,4-9-49-16,3-10-18 15,0-5-68 1</inkml:trace>
  <inkml:trace contextRef="#ctx0" brushRef="#br0" timeOffset="49273.736">22341 7084 288 0,'11'-9'107'15,"-7"2"-83"-15,6-2 15 0,-6 3 1 0,3-1-5 16,3-2 2-16,4-3-9 16,4-1-3-16,7 0-14 15,10 1 2-15,14 3 1 0,4 2 1 16,0 4 1-16,0 6 0 16,-11 13 0-16,-6 3 3 15,-19 0 0-15,-2-4 1 16,-12 17 2-16,-14 11-10 15,-13-2-4-15,-12 0-5 16,-6-7-3-16,-4 1 1 16,7-7-1-16,4-3 0 0,7-6 0 15,7 0 0-15,7-3 0 16,3-4-3-16,8 1 2 16,6-4 1-16,11 4 0 15,11-4 0-15,0 4 0 16,-8-4 0-16,15 10 0 15,10 12 0-15,1 4 0 16,-12 2 0-16,-6-2 0 16,-4 2 2-16,-10-2 1 15,-1-10-1-15,-17 3 1 16,-7-3 0-16,-10 0 1 16,-12-3-5-16,-6-3 1 15,0-3 0-15,-1-7 2 0,5 1-6 16,-5-1-1-1,4-9-27-15,-3 6-11 0,3-6-27 16,4 0-8-16,3 0-23 16,4 3-7-16,7 7-29 15</inkml:trace>
  <inkml:trace contextRef="#ctx0" brushRef="#br0" timeOffset="49659.547">21523 8229 304 0,'0'-4'115'0,"0"1"-89"0,7 3 12 0,-3 0 1 16,6 0-6-16,8-3 1 16,14 0-8-16,-8 0-2 15,36 0-13-15,7 0 4 0,18-1 3 16,24 1-2-16,8 0 1 16,13 0-9-16,18-3-3 15,-7 0-3-15,4-1 1 0,3 1 0 16,-24 3 1-1,-25 0-5-15,-22 3-1 16,-20 0-24-16,-19 3-10 0,-13 6-25 16,-21 1-12-16,-18 2-78 15,-11 1-50 1,-7-4 88-16</inkml:trace>
  <inkml:trace contextRef="#ctx0" brushRef="#br0" timeOffset="50038.171">21911 8664 284 0,'18'-43'107'0,"-11"27"-83"0,3-6 10 0,-6 16 0 16,-1-1-4-16,-3 1 4 16,0 3-5-16,0 12-3 15,0 10-14-15,-3 9-1 0,-4 4 0 16,0 15 0-16,-4 0 3 16,1 3-5-16,-1 13-3 15,4-1-6-15,-4 4 0 16,4-9 0-16,0-7 2 0,4-6-1 15,-1-10-1 1,4-9-4-16,0-6 0 0,4-6-49 16,-1-7-19-16,4-3-15 15,0-6-4 1,7-6-34-16</inkml:trace>
  <inkml:trace contextRef="#ctx0" brushRef="#br0" timeOffset="50665.391">22659 8724 228 0,'0'-9'88'0,"0"5"-69"0,-4 4 8 0,4 0-1 15,0 0-5-15,0 0 2 16,0 0-2-16,0-3 2 15,0 0-13-15,4-3 8 0,3 0 2 16,4-4-2-16,-4-5 0 16,0 2-6-16,-4-3-2 15,1 1 0-15,-4-1 4 16,0-3-4-16,-4 0 2 16,1 4-5-16,-4-1 1 15,0 0-1-15,-11 4 1 16,0 2-4-16,-3 4-1 15,-7 6 1-15,-4 16 0 16,0 6 2-16,-3 12 3 0,0 7-4 16,-4 0-1-16,0 9 0 15,-3-3 0-15,7 6 2 16,3 10 3-16,11 3 0 16,10-3 0-16,15-10-3 15,10 0-1-15,7-9-1 16,7-6 0-16,4-7 0 15,3-9 0-15,11-6 0 16,7-10 0-16,3-6-2 16,-3-6 1-16,-3-7 0 15,-11-6 1-15,-8-3 0 16,-10-6 0-16,-14-6-2 16,-10-1 1-16,-18-3-4 15,-18 4 0-15,-3 15 1 16,-4 7 0-16,0 12-3 0,0 9 2 15,4 10-1-15,6 3-2 16,8 6-4-16,14-3-2 16,11-3-31-16,13-3-12 15,4-7-28-15,11 4-10 16,10-7-70 0</inkml:trace>
  <inkml:trace contextRef="#ctx0" brushRef="#br0" timeOffset="51146.224">23855 8207 316 0,'3'-16'121'0,"1"13"-95"0,6 6 16 0,-6 3 1 16,3 10 5-16,0 6 5 15,4 6-6-15,-4 10-2 16,0 15-25-16,0 16 2 0,-4 3-1 16,-3 0-11-16,-7-9-3 15,0 9-5-15,-3-9 1 16,-4-4-2-16,3-5-1 15,0-7-2-15,1-10-1 16,3-8-36-16,0-8-16 16,3-8-25-16,4-7-8 0,4-6-90 15</inkml:trace>
  <inkml:trace contextRef="#ctx0" brushRef="#br0" timeOffset="51943.227">24786 7178 240 0,'0'-15'90'0,"-3"15"-70"0,3 0 21 15,0 0 7-15,0 0-8 16,0 6 1-16,0 3-8 16,3 7-3-16,4 3-16 0,7-1 0 0,11 1 0 15,17-3-1-15,18-3 2 16,7-7-4-16,4-3-1 15,3 0-2-15,-7-3 2 16,-18 0-3-16,15-3 1 16,-11 0-3-16,-7 0 0 15,-11 3 3-15,-14 6 3 16,-3 0-2-16,-25 10 0 16,-21 12-8-16,-8 10-2 15,-6 9 0-15,-7 9 2 16,-1 7 0-16,1-7-1 15,3-2-2-15,11-7 1 16,6-7 1-16,8-2 2 16,7-3-6-16,4-7 1 15,6-3-32-15,4-3-12 16,0-3-20-16,4-7-9 0,-1-2-86 16,4 5-40-1,-3-5 106-15</inkml:trace>
  <inkml:trace contextRef="#ctx0" brushRef="#br0" timeOffset="52304.03">24589 8094 288 0,'-11'6'110'0,"8"-3"-86"0,-1 3 5 0,0 1-5 15,4-4-5-15,4 6 3 16,7-2 1-16,6-4 3 16,11 3-14-16,8-6 4 0,10 0 4 15,21-6-2-15,17 6 1 16,8 0-4-16,7 0 1 15,14 0-11-15,7 0-3 16,-15 6-2-16,-6-3 2 16,-14 3-3-16,-11-3 0 15,-14 7-23-15,-14-1-10 16,-18 1-39-16,-17 2-17 0,-4-2-62 31</inkml:trace>
  <inkml:trace contextRef="#ctx0" brushRef="#br0" timeOffset="53080.892">24945 8495 288 0,'18'-25'107'0,"-8"12"-83"0,4 1 6 0,-10 9-1 16,-1-3 2-16,-3-1 3 16,-7 4-10-16,-7 3-4 15,-3 3-11-15,-5 4-2 0,-2 5 0 16,-1 4 1-16,0 3 0 15,1 2-2-15,2 5-1 16,1-1-6-16,0 0 1 16,3 0 0-16,1 0 0 15,3-6 0-15,3 0 0 0,8 6-3 16,6-10 2-16,8-2 1 16,3-1 2-16,7 1-1 15,7-4-1-15,11 1 1 16,7 5-1-16,0-2 0 15,0 6 0-15,-4 0 0 16,-3 6 2-16,-4 0 1 16,-7 12 1-16,-3 1 4 15,-4 0 3-15,-7-1 2 16,-7-2 3-16,-3-4-3 16,-11-3 2-16,-7-3-4 15,-11-6-1-15,-10-9-6 16,-8-1-1-16,1 0-3 15,0-9-1-15,3-3 1 0,0-6 0 16,7-7 0-16,4-3 0 16,7-9-3-16,7-3 2 15,7-1 1-15,10-2 0 16,8 6-3-16,10-7 2 16,18-2-1-16,14-1 0 15,7-6 0-15,0-9 0 16,0-7 2-16,-4-2 2 15,-3 5-1-15,-14 4 2 16,-15 6-2-16,-9 3 2 16,-15 6-4-16,-11 7 0 15,-10 9-4-15,-14 9-1 0,-8 7-13 16,1 3-3-16,7 3-30 16,6 3-12-16,12-3-37 15,10 6-13-15,7-2-15 16</inkml:trace>
  <inkml:trace contextRef="#ctx0" brushRef="#br0" timeOffset="55380.52">17625 6495 188 0,'0'-3'71'0,"0"9"-55"0,7 3 13 16,-4-6 4-16,4 4-6 15,8-4 1-15,2 0-6 16,8-3-4-16,7 0-10 15,3 0 1-15,4-3 2 0,0 3-2 0,3 0 2 16,0 0-2-16,4 0 0 16,7-3 1-16,3-1 1 15,-10 1-1-15,39 0 1 16,-18 0-6 0,56-3-3-16,-27 3-1 0,52-4 1 15,-35 4-1-15,56-3-1 16,-42 6 1-16,67-3-1 15,-49-3 0-15,73 6 0 16,-55 0 0-16,77 0 2 16,-60 0-1-16,84 0 2 15,-70 0 2-15,95-4 4 16,-80-2-4-16,115 6-1 16,-98-3-4-16,120-3-1 15,-106 6 1-15,105 0 2 16,-101 0-1-16,105 6-1 0,-106-6 1 15,128 0-1-15,-110 0-3 16,102 0 2-16,-109 0 3 16,85 0 1-16,-99 0-4 15,53 0 1-15,-85 0 0 16,17 3 0-16,-55-3-3 16,3 6 2-16,-39-2 1 15,-21 2 0-15,-25-3 0 16,-14 6 0-16,-18-5 2 15,-10-1 3-15,-11 0 4 16,-10 0 2-16,-4 0-5 0,-7-3-2 16,-3 0-2-16,0 3-2 15,-4-3 1-15,0 3 1 16,0 0-1-16,-4 1-1 16,1-1-2-16,-1 3 1 15,1 0 1-15,-1 7 0 16,1-1 0-16,-8 17 2 15,1-11 1-15,-8 26 3 16,1-9-1-16,-11 24 0 16,3-12-1-16,-10 51 2 15,6-23-3-15,-9 47 0 16,6-28-1-16,-10 54-2 16,7-36 3-16,-4 58 0 15,7-45 5-15,-10 54 5 16,7-44-3-16,-8 34 0 15,8-40-2-15,-4 40 0 0,-14 69-7 16,8-56 0-16,2-22-1 16,5-13 2-16,6-18-1 15,4-22-1-15,0-20 1 16,7-11-1-16,-1-17 0 16,5-9 0-16,3-12 0 15,3-13 2-15,1-12-1 16,-1 5-1-16,4-2 1 15,-3-3 1-15,3-4-1 0,-4 0 2 16,1-2-2-16,-4-1-1 16,-1 0 1-16,-6-3-1 15,4-3 0-15,-11 7 0 16,-1-4 0-16,-16-3 0 16,6 0 0-16,-25 9 2 15,12-9-3-15,-22 6 0 16,14-2-1-16,-43-4 0 15,-59 9 2-15,60-3 2 16,17-3 1-16,-66-3 1 16,34 7-2-16,-91-4 1 15,53 0-9-15,-99-3-1 16,64 0 8-16,-124-3 4 16,-138 0-7-16,33 3-3 0,20-7 9 15,29 7 4-15,6 0-6 16,-6 0-2-16,17 0 1 15,11 0 1-15,-7 7-7 16,10-1-2-16,18 3 2 16,-14 4 2-16,25-1 2 15,14 1 1-15,-1 3 4 16,22-4 5-16,18-2-5 16,20-10-2-16,36 0-6 15,14-10-2-15,15-2 5 16,23-4 5-16,30-6-4 15,20-3 0-15,14 0-2 16,15 0 0-16,10 0 2 16,14 0 2-16,11-4-3 0,10-2 0 15,15-3 1-15,6-10 0 16,8-13-3-16,3-9 2 16,7-3 3-16,0 0 1 15,0-9-1-15,1-16-2 16,-1-19-2-16,0 6 1 15,-7-21 1-15,0-23 2 16,0-2-1-16,4-32-1 16,3 0 1-16,11-16-1 15,3 0-3-15,0 20 0 16,1 2 2-16,-12 25 0 16,-6 29 1-16,-11 21 0 15,-7 23 0-15,-4 18 0 16,1 16-7-16,3 9 0 15,3 10-46-15,8 6-19 16,3 13-32-16,4 6-12 16,-1-4-18-16</inkml:trace>
  <inkml:trace contextRef="#ctx0" brushRef="#br0" timeOffset="57662.92">19318 3792 180 0,'4'-13'68'0,"-4"13"-52"0,0 0-1 0,0 0-1 16,0 7 5-16,0-1 6 0,0 13 0 15,0-4 2-15,0 14-15 16,0-7 2-16,-4 15 2 0,1-6 1 16,-8 35-1-16,-7 28-6 15,1 0-2-15,-1 1-2 16,-3 17-1-16,3 4-3 16,1 0 1-16,3-9-2 15,3 9 2-15,4 0 2 16,3-12 4-16,4-17-2 15,0 1-2-15,0-9 0 16,4-7 1-16,-1-3-3 16,1-10 0-16,-1 4-1 15,1-10 1-15,0-6-2 16,-1-9-1-16,1-4-2 16,-1-9 1-16,4 4-1 0,0-11 0 15,4-2 6-15,-1-3 2 16,5-7-2-16,-1 0-1 15,0-3-3-15,0 0-3 16,0 1 8-16,0-4 4 16,0 3-7-16,4 0 0 15,3 0 0-15,0-3 1 16,4 3-4-16,3-3 1 16,4 0 0-16,10 0 2 15,15-3-1-15,13 0 2 16,4 0-2-16,4 0-1 15,7-1 3-15,17-2 0 16,7 0-1-16,1 3-2 16,13 0 1-16,15 0-1 0,-4-1 2 15,21 4 1-15,7-3-4 16,4 3-1-16,21-3 3 16,-4 0 1-16,15 3-3 15,-4-3 1-15,7 3 0 0,0-3 0 16,-3 3 0-1,-33 0 2-15,-34 0-3 16,74 0 0-16,-54 0 1 16,79 0 2-16,-61 0-3 15,81-3-2-15,-66-1 2 16,73-5 0-16,-70 9 1 16,64-3 0-16,-68-3 0 15,57 6 0-15,-60 0 0 16,53 6 2-16,-60-3-1 0,63-3-1 15,-63 6 1-15,63-3-1 16,-63 1 0-16,71-1 0 16,-68-3 0-16,60 0 0 15,-63 0 0-15,57 0 0 16,-61 0-3-16,50 0 2 16,-61 0 1-16,58 0 2 15,-58 0-1-15,47 3-1 16,-53 0 1-16,20 3 1 15,-34-3-3-15,28 4 0 0,-39-4 1 16,3 3 0-16,-27-3-3 16,6 0 2-16,-24 0 1 15,3-3 0-15,-18 0 0 16,-2 0 0-16,-16 0 0 16,-2-3 2-16,-11 0 1 15,-4 0 1-15,-7 0-2 16,0-6 1-16,-6 2-2 15,-1-5-1-15,-4 2 1 16,1-15 1-16,-4 13-1 16,4-17-1-16,-4 4 5 15,0-12 4-15,0 2-5 16,0-12-2-16,0 10-1 16,4-29-1-16,-4 19 0 0,4-32 0 15,-4 17-3-15,7-20 2 16,-3 13 1-16,3-25 2 15,-4 16-3-15,1-13 0 16,-4 19-1-16,-7 0 0 16,0 12 2-16,-3-3 0 15,-1 16 0-15,-3-6 2 16,0 9-3-16,-3 3 0 16,-1 0-1-16,-3 4-2 15,0 6 3-15,-7 2 2 16,3 7 0-16,-6 4-1 15,3 2 1-15,-7 0-1 16,3 4 0-16,-14 2 0 16,7 1 0-16,-20 6 2 0,6 3-1 15,-18 0 2-15,11 0-4 16,-31-7 0-16,17 7 1 16,-46 0 2-16,21 0-3 15,-56-3 0-15,32 0 1 16,-60-3 0-16,38 0 0 15,-77-7 2-15,53 1-1 16,-92-4-1-16,67 6 1 16,-106-5-1-16,78 5 0 15,-106-2 0-15,88 2 0 16,-105 1 2-16,98 3-1 16,-124-7 2-16,103 4-4 0,-123 3 0 15,116-1 3-15,-106 1 1 16,-148-7-1-1,95 4 1-15,53 0-4 16,18-1 0-16,42 1-1 0,4-1 0 16,13 1 2-16,1 3 0 15,0-4 0-15,17 7 2 16,-10 0-3-16,28 3 0 16,-14 0 1-16,109 3 2 15,36 0-3-15,-68 0 0 16,-91-3-1-16,31 0 0 15,40 0 2-15,24 0 2 16,18-3-1-16,24 0-1 16,28 0-2-16,29 0-1 0,21-3-67 15,14-1-30-15,15-11-55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31:22.00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3203 5852 184 0,'4'-13'71'0,"-4"7"-55"0,0-6 11 16,0 5 0-16,3-5-2 15,-3-4 0-15,4 0-6 16,-1 1 1-16,1 2-11 16,-1 4-1-16,1 6 2 0,-1 6 5 15,1 9 5-15,0 10-1 0,-1 6-2 16,1 10 2 0,-1 12 0-16,1 22-6 15,-1 19-3-15,4 13-3 0,0 24 0 16,4 10 0-16,-1 0 1 15,19 141 5 1,-12-160-8-16,4-18 2 16,1-17 0-16,2-11 3 15,-6-20 1-15,-7-12 1 16,3-13 2-16,-4-12 2 16,1-7-7-16,-4-18-3 15,0-4-3-15,-4-28 0 16,1-22-2-16,0-12 2 15,-1-6-2-15,-3-32 2 16,0-3-7-16,0 0 1 0,-3-3-1 16,-1 0-1-16,0 9-1 15,1 22 1 1,-1 13 1-16,1 21 2 0,-1 11 1 16,4 5 1-16,0 10-3 15,4 9 0-15,-1 3-1 16,4 1 3-16,4 2 2 15,0 4 2-15,3-1-4 16,-4 4-1-16,1 3 1 16,-1-4 2-16,5 7-2 15,2 0-2-15,1 0 2 16,3 0 2-16,7 0 0 0,-3 0 2 16,14 0-2-16,24-9-1 15,15 6-2-15,17-13 1 16,25 7 3-16,25-4 3 15,3 4 7-15,25 3 2 16,-15 6-5-16,-9 3-1 16,2 6 0-16,-10 4 0 15,-17-1-7-15,-22 7 0 16,-14-10-1-16,-10 1 0 16,-18-4 0-16,-4-3 2 15,-17-3 1-15,-11 0 1 16,-13 0-20-16,-8 0-7 15,-7 0-45-15,-11 7-21 0,-3 2-89 16</inkml:trace>
  <inkml:trace contextRef="#ctx0" brushRef="#br0" timeOffset="733.189">4053 6382 236 0,'-14'-3'90'0,"4"6"-70"0,-1-6 15 0,8 3 0 0,-4-4-7 15,7 1-2-15,7-3-3 16,3-3 0 0,8-4-13-16,3 4 3 0,11-1 3 0,3 1-2 15,4 9 0-15,0 9 0 16,3 1 4-16,0 12 3 15,-6 3 4-15,-8 12-2 16,-11 20 0-16,-9 9-3 16,-16-4-1-16,-6 4-8 15,-3-6-4-15,-4-4-4 16,-4-6 0-16,4-3-2 16,-4-9-1-16,4-7 1 15,3-5 1-15,8-8-1 16,-1-2 2-16,7-7-4 15,8 1 0-15,3-4 1 16,7-6 2-16,7-3-1 0,15-3 2 16,6-1-4-16,11 1 0 15,3 0 1-15,-6 3 2 16,-1 0 1-16,-10 3 1 16,-4 0-13-16,-7 0-7 15,1 0-35-15,-12 0-15 16,-3 0-32-16,0 0-11 15,4 3-41 1</inkml:trace>
  <inkml:trace contextRef="#ctx0" brushRef="#br0" timeOffset="1278.824">5041 6382 320 0,'0'-7'121'0,"-3"7"-95"0,-4 0 22 16,0 0 3-16,-8 4-11 0,1-1 0 16,-10 0-23-1,-1 3-8-15,-3 4-6 16,7 2-3-16,-4 1 1 0,7 2-4 0,4-5 2 15,4 5 1-15,6-2 0 16,4 0-3-16,7-1 0 16,7-3 2-16,7-2 0 15,11-1 1-15,0 0 2 16,7 1-1-16,3 2 2 16,-3 7-4-16,0 6 0 15,3 6 1-15,0 3 2 16,8 4-1-16,-1-4-1 15,-10 0 3-15,-4-2 0 16,-7-1 14-16,-3-3 8 16,-14-3-3-16,-11-3-1 15,-14-1-10-15,-15 1-4 16,1 3-4-16,-4-3 0 0,4 0-2 16,-11-10-1-16,0 1 1 15,1-1 1-15,-1-9-3 16,0-9 0-16,0-1-6 15,4 1-3-15,3-7-27 16,15-3-14-16,6 4-26 16,7-4-12-16,8 3-76 15</inkml:trace>
  <inkml:trace contextRef="#ctx0" brushRef="#br0" timeOffset="1594.873">5062 6366 272 0,'-14'-12'104'0,"11"8"-81"0,-1-2 25 0,4 6 6 15,0 0-8-15,4 0-2 16,6 0-10-16,8 0-4 15,3 0-16-15,7 0-2 0,8 0-1 16,-1-3-6-16,14-3-1 16,8-4-2-16,-1 1 1 15,1 6-2-15,-15-3-1 16,0 2-6-16,-3 1-1 0,-11 0-46 16,-3 0-17-1,-4 0-43-15,4 3-17 0,7-6 5 16</inkml:trace>
  <inkml:trace contextRef="#ctx0" brushRef="#br0" timeOffset="2236.081">6541 6278 188 0,'-4'-9'71'0,"0"6"-55"0,-3 3 22 16,-3 3 5-16,3 0-1 15,0 3 1-15,3 4-6 16,4-1 0-16,7 1-21 0,4-1 6 0,10 0 2 15,-3-2 1-15,10-4 0 16,-7 6-12 0,25-9-5-16,0 0-3 0,3 0-1 15,1 0 0-15,-8 0 0 16,-3-3-5-16,-4 3-1 16,-14-6 1-16,-7 6 2 15,-7 0-42-15,-7 6-17 16,-10-3-70-1,-4 10-73-15,-4-1 65 16</inkml:trace>
  <inkml:trace contextRef="#ctx0" brushRef="#br0" timeOffset="2461.55">6509 6617 236 0,'-4'19'88'0,"11"-7"-69"0,11 7 30 16,-11-9 11-16,4-4-7 15,10 0 1-15,7-3-17 16,11-3-5-16,14-6-19 16,7-3-1-16,0-1 1 0,-4 4-7 15,-7 0-1-15,-6 2-5 16,-8 4-1-16,-10 0-23 16,-4 0-10-16,-7 0-70 15,0 7-30-15,-7-4-6 16</inkml:trace>
  <inkml:trace contextRef="#ctx0" brushRef="#br0" timeOffset="6201.131">7613 5958 212 0,'3'-3'82'0,"1"-3"-64"0,-4 6 15 0,0 0 2 16,0 0 2-16,0 0 2 15,4 6-2-15,-4 4 2 0,0 5-21 16,-4 11 1-16,0 8 1 0,-3 0-7 16,-3 10 0-16,-1-3-5 15,1-3 0-15,-1-4-3 16,1-6 2-16,2-2-4 15,1-8-2-15,4-5 0 16,3-4 1-16,3 1 1 16,1-1 1-16,3-9 0 15,4 0 0-15,3 0-5 0,3 0 1 16,8 0-2-16,10-3 0 16,4-3 0-16,10 6 0 15,4 0 4-15,-3 9 1 16,-1 4-1-16,-3 5-2 15,0 8 3-15,-4 2 0 16,1 9 7-16,-5 1 6 16,-6 3 3-16,-7-4 3 15,-4-2-1-15,-7-4 2 16,-7-2-4-16,-10-4 0 16,-8-7-8-16,-7 4-2 15,-3-6-5-15,-7 0-1 16,-4-1-3-16,-7-2-3 15,-6-1 2-15,-5-2 2 16,1-7-2-16,-1 3 0 0,5-6-10 16,9-6-5-16,1 3-32 15,14-3-11-15,7-7-14 16,7-3-5-16,7-2-54 16,10-4-65-1,8-7 65 1</inkml:trace>
  <inkml:trace contextRef="#ctx0" brushRef="#br0" timeOffset="6650.426">7652 5889 220 0,'0'-3'82'0,"-7"6"-64"0,7-3 18 0,0 0 2 16,0 0-3-16,-4 7 2 15,1-1-3-15,-1 0-1 16,4 1-18-16,0-1 6 0,0 0 3 15,4-3-1-15,10-3 0 16,0 10-6-16,14-10 0 16,11 0-6-16,10 0 1 0,8 0-5 15,6-10-2 1,1 7 0-16,10-3 1 0,3 6-3 16,-2-3 0-16,-12 0-1 15,-7 3 1-15,-6 0-2 16,-8 0-1-16,-7 0 3 15,-6 0 0-15,-5 0-10 16,-6 0-3-16,-4 0-50 16,-3 0-23-16,-4 0-98 15</inkml:trace>
  <inkml:trace contextRef="#ctx0" brushRef="#br0" timeOffset="7745.04">7168 8163 212 0,'-10'3'82'0,"10"0"-64"0,-4 0 13 0,4-3 1 15,0 0-8-15,0 0 0 16,0 0 2-16,0 0 3 16,4 0-15-16,-4 0 12 0,7-3 6 15,4 0-1-15,-1 0-1 16,8 3-5-16,3 0-2 15,7 0-3-15,7 0-3 16,4 0-5-16,4 0-2 16,-5 0-6-16,1 0-1 15,-4 0 1-15,1 0 0 0,-8-7-2 16,-7 7 1-16,-3-3 0 16,-4-3 1-16,-4 6-2 15,1-3-2-15,-4-3-19 16,-3 6-10-16,-1-3-49 15,1 3-20-15,-1 3-72 16</inkml:trace>
  <inkml:trace contextRef="#ctx0" brushRef="#br0" timeOffset="8466.675">7828 7749 216 0,'-7'-16'82'0,"4"16"-64"0,-4 0 24 0,7 0 6 16,-4 0-3-16,0-3 0 15,1-3-9-15,3 3-3 16,3-7-18-16,5-2 6 0,6-4 3 16,7-3-1-16,3 0-2 15,12 1-7-15,-8 8-1 16,4 10 1-16,-1 0 1 0,1 6 0 16,-7 4 1-16,0 2 0 15,-4 4 3-15,-7 3-2 16,-4 0 1-16,-2-1-5 15,-8-2 0-15,-4 3-6 16,-3 6-2-16,-4-6-2 16,-3 0-3-16,4 0 1 15,-1-4-1-15,1 1 0 16,2-4 0-16,1 4-3 16,4-3 0-16,3-4 2 15,3 4 0-15,1 2 1 16,3-2 0-16,4 2 0 15,-1-2 0-15,4 12 0 0,7 0 0 16,8 7 0-16,2 2 0 16,5 4 0-16,2-4 2 15,-2 1-1-15,-4-7-1 16,-8 6 3-16,-3-2 0 16,-7-4-1-16,-10 0 1 15,-11 0 4-15,-11 1 6 16,-10-1-5-16,-7 0-2 15,-4-3-3-15,0 3-3 16,-3-9 1-16,3 3-1 16,-3-6 0-16,-1-4 0 15,1-5 0-15,3-4 2 16,8-3-6-16,6 0 1 16,4 0-23-16,17-3-66 15,18-1-5 1,-3 4-122-16</inkml:trace>
  <inkml:trace contextRef="#ctx0" brushRef="#br0" timeOffset="10103.941">3951 9527 208 0,'0'-32'77'0,"-3"20"-60"0,-1-7 17 0,1 19 6 16,-1-3-8-16,0 0 1 15,1 3-3-15,3 0 1 16,0 6-17-16,3 10 7 0,5 12 6 16,-1 19-4-16,3 3 1 15,4 13 0-15,-3 15 0 16,3 19-9-16,4 1-2 16,-4-4-5-16,0 6 0 15,-4 7-1-15,5-13 1 0,-1-13-2 16,0-9-1-16,0-12-1 15,-4-13 0-15,1-3-5 16,0-13 1-16,-4-9 2 16,0-3 3-16,-4-10-2 15,1-12 0-15,-1-13 1 16,1-12 0-16,-4-25-2 16,3-13-2-16,1-9 1 15,-1-13-1-15,1-15 0 16,-1-13 0-16,-3 28 0 15,0-9 2-15,0 12-3 16,0 7-2-16,0 18-1 16,0 7 3-16,0 12-2 0,0 10 1 15,0 9 0-15,0 6 0 16,4 0 0-16,0 4-2 16,-1 9 3-16,4-4 0 15,0 7 1-15,4-3 0 16,-1 6 0-16,1 7 0 15,0-1 0-15,3 1 0 16,0-1 0-16,0 0 0 16,11 1 0-16,10-4 2 15,11-6 1-15,3-3 1 16,15-7 0-16,-4-5 2 16,24-1-3-16,8-3-2 15,3 10 0-15,-7-1-1 16,4 10 2-16,-14-3 1 15,-1 3-1-15,-10-6 1 0,-7 6-2 16,-10-9-1-16,-4 2 3 16,-15-2 0-16,-6 0-1 15,-4-1 1-15,-7 4-7 16,-3 0 1-16,-4 3-26 16,0 3-10-16,-7 6-22 15,-7 3-7-15,0 1-21 16,-7 8-7-16,0-2-36 15</inkml:trace>
  <inkml:trace contextRef="#ctx0" brushRef="#br0" timeOffset="10508.899">4657 10019 244 0,'0'-50'93'0,"0"28"-72"0,0-16 14 0,0 32 0 0,0-3-5 16,-4-1 0-16,4 4-6 15,0 3-3-15,0 9-11 16,0 13 2-16,0 12 4 0,0 19 1 16,0 0 1-16,4 1-7 15,-1 2-4-15,1 3-4 16,-1 7 0-16,-3 0-4 16,0 3 0-16,0-10 3 15,0-6 3-15,4-12-4 16,-1-7-3-16,1-6-21 15,3-12-10-15,0-4-36 16,0-9-14-16,4-3-55 16</inkml:trace>
  <inkml:trace contextRef="#ctx0" brushRef="#br0" timeOffset="10958.549">5045 9988 232 0,'10'-41'88'0,"-10"35"-69"0,-3-7 11 0,3 13 1 15,-7 0-4-15,0 0 2 16,-7 3-1-16,-8 13 2 16,1 6-16-16,0 9 5 0,3 4 2 0,1 2-5 15,6-5 1 1,1-4-1-16,-1 13-1 15,-7 24-3-15,11 4 0 0,11-3-7 16,6-6-1-16,15-10 0 16,0-9 2-16,14-10-1 15,3-9 2-15,0-6-2 16,-3-13 2-16,3-13-2 0,1-18 2 16,-1-9 0-16,-3-7 1 15,-7-3 7 1,-8 0 4-16,-10-4-7 15,-14-5-4-15,-10 0-3 16,-8-4-1-16,-3 7-5 16,-11 3 1-16,-3 6-5 15,0 12-1-15,3 10-2 16,0 0 2-16,11 13-27 16,7 0-13-16,14 2-34 15,11 7-12-15,6 0-72 16</inkml:trace>
  <inkml:trace contextRef="#ctx0" brushRef="#br0" timeOffset="11482.882">6262 9781 212 0,'-25'0'79'0,"11"3"-61"0,0-3 17 16,3 3 5-16,1-3-3 15,3 0 0-15,-4 6-1 0,4 7 3 16,-4-13-22-16,1 0 2 0,3 6 1 16,7 7 17-1,3-7-8-15,8-3-4 16,0 6-3-16,-1-9 0 15,8 7-8-15,6-11-1 16,8 4-5-16,11-3-3 16,-12 10 0-16,8-11 1 15,-4 1-3-15,-3 3-2 16,-4 0 0-16,-3 0-1 16,-7 0 0-16,-4 0 0 15,-7 0-31-15,0 0-14 16,-7 0-41-16,-11 7-18 15,-3 8-64 1</inkml:trace>
  <inkml:trace contextRef="#ctx0" brushRef="#br0" timeOffset="11697.628">6174 10141 268 0,'-14'19'101'0,"14"-13"-78"0,3 1 31 15,-3 2 7-15,4 0-3 16,6-9 3-16,11 7-12 15,11-7-5-15,21-7-25 16,-4 4-7-16,4-3-4 0,-3-3-4 16,-8 5-3-16,-7 4 0 15,-6 4-1-15,-8-4-31 16,-7 9-14-16,-4 0-57 16,-3-2-22-16,-3-7-36 15</inkml:trace>
  <inkml:trace contextRef="#ctx0" brushRef="#br0" timeOffset="16933.136">7726 9345 244 0,'-14'-6'93'0,"10"18"-72"0,-3-18 9 0,7 6-1 16,-3 3 0-16,3-6 5 16,-4 6-8-16,4 0-1 15,4-9-14-15,6 0 7 0,8 2 2 0,7 1-2 16,6-3 0-16,5 3-4 15,2 0 1-15,1 3-4 16,4-7-1-16,-5 14 0 16,1-7 4-16,0 9 1 15,-4 1 3-15,-7-4 1 16,-6 6 3-16,-5 4-6 16,-17 3-1-16,0 0-7 15,-7 6 0-15,-3-3-5 16,-1 0-2-16,-3-4 0 15,0 1-1-15,3-3-3 16,1 3 2-16,-1-7 1 16,4 4 0-16,0-3 0 0,3 2 0 15,4 4-3-15,4-6 0 16,-1-1 2-16,8 4 0 16,0-4 3-16,6 7 1 15,8-3-4-15,10 3-1 16,4-1 3-16,3 4 1 15,1 0 0-15,-4 7-2 16,-8 5 1-16,-6 1 1 16,-7-1-1-16,-8-3 2 15,-6 7 0-15,-11-7 1 16,-7-2 4-16,-11-1 3 16,-7-3-6-16,-3-6-1 15,-4-4-4-15,0-2-1 16,4-4-1-16,0-2 0 0,-1-7 0 15,5 9 0-15,2-9 2 16,8 0 0-16,0 6-18 16,10-6-5-16,8-6-27 15,10-3-10-15,4 2-21 16,6-2-7-16,11-1-79 16</inkml:trace>
  <inkml:trace contextRef="#ctx0" brushRef="#br0" timeOffset="17698.314">8908 10163 208 0,'3'0'79'0,"1"0"-61"0,-1 3 10 0,-3-3 3 0,0 0-8 16,4 3 1-1,-1 1-2-15,1-4 1 0,-1 0-13 16,1 0 8-16,-1-4 2 0,1 1-2 16,-1 0 0-16,1-3 1 15,0 0 0-15,-4-4-2 16,0 1 2-16,-4-1-4 15,0 4 1-15,-3 0-5 16,0 3 1-16,-3 3-3 16,-1 3 0-16,1 3-5 15,-1 7-3-15,0-1 0 0,1 4 1 16,3 0-3-16,3 2 0 16,4-8-1-16,4-1 0 15,3 1 4-15,3-1 3 16,5-6 0-16,-1-3 2 15,0-3 5-15,0-6 4 16,-4 5-2-16,-2-11 2 16,-5 5 0-16,1-8 2 15,-4 5-6-15,-4-3 1 16,-3 1-8-16,0 2-1 16,-4 4-2-16,1 6-2 0,-4 6 1 15,3 6 1 1,0 7-3-16,1-1 0 0,3 1 1 15,0-6 0-15,3 8-3 16,4-8 2-16,0-1 1 16,4 1 0-16,3-10-5 15,0 0 1-15,0 0-42 16,4-4-17-16,3-2-41 16,0-3-17-16,3-4-45 15</inkml:trace>
  <inkml:trace contextRef="#ctx0" brushRef="#br0" timeOffset="18525.516">9387 9389 260 0,'0'-10'99'0,"-3"1"-77"0,3 3 13 0,0 2 3 16,0 1 0-16,0-3 2 15,3 3-7-15,1 3-3 16,-1 0-16-16,5 9 9 0,-1 16 4 15,0 19-1-15,0 16 2 16,0-1-10-16,0 7 0 0,0 3-7 16,-4 10-1-16,1-4-2 15,-1 3 0 1,-3-9-2-16,0-9-1 16,0-7-3-16,0-9-2 15,0-9 1-15,-3 2 1 0,3-12-6 16,0-6 1-16,3-6-6 15,1-7 1-15,0-6-40 16,3-3-18-16,0-7-50 16,0 1-22-16,3-4-10 15</inkml:trace>
  <inkml:trace contextRef="#ctx0" brushRef="#br0" timeOffset="19245.002">10008 9881 260 0,'7'-6'96'0,"-7"3"-75"0,4-1 10 0,-4 4-2 15,0-3 0-15,0 0 5 16,3-3-6-16,1 0-2 16,-1-4-14-16,5 1 3 0,-1-7 3 15,-4-3-4-15,1 4 2 0,-1-7-3 16,4-7 0-16,-3-5-5 16,-1-4 0-16,1 1-3 15,-1-1 0-15,1 0-3 16,-4 10 1-16,0 6 0 15,-4-3 3-15,1 3 1 16,-1 3 1 0,-3 7 0-16,0 3 2 0,0-1-1 15,-3 7 2-15,-1 6-6 16,0 7-1-16,-3 8 2 16,0 17 1-16,0 6 1 15,0 2 0-15,0 11 2 16,0-1 1-16,0 13-1 15,3 12 1-15,4 4-4 0,3-10-2 16,8 3 0-16,3-9 1 16,4-6-5-16,6-4-1 15,4-12 0-15,8-13 0 16,9-9 0-16,12-12 0 16,-1-7 2-16,1-6 1 15,-8-4-1-15,-7-5 1 16,-3-4-2-16,-7 1-1 15,-11-7 1-15,-7-4-1 16,-11-8 0-16,-13-4 2 16,-8 1-1-16,-10 5-1 15,-4 23 1-15,0 9-1 0,0 19-3 16,4 6 2 0,3 3 1-16,0 3 0 15,11 1-14-15,7-1-5 0,4-6-30 16,10-3-13-16,3-6-59 15,15-4-22-15,3 4-20 16</inkml:trace>
  <inkml:trace contextRef="#ctx0" brushRef="#br0" timeOffset="21256.894">7842 11703 212 0,'-3'-3'79'0,"-1"3"-61"0,-3-7 19 16,4 7 4-16,-4-3-8 15,0 0 0-15,-1-3-5 0,1-4 0 16,4 1-16-1,3 0 4-15,0-7 2 0,3-3-2 0,8-3 3 16,7-9-4-16,6-7 1 16,5-6 2-16,2 13 1 15,5-4-6-15,2 4 0 16,1 3-6-16,7 9 1 16,3 3 1-16,-3 10 2 15,-7 6 3-15,-7 9 4 16,-11 13 1-16,-10 22 1 15,-11 6-9-15,-15 1-2 16,-9 11-7-16,-1 1-2 16,-3 19 2-16,0-4 1 15,-1 0-1-15,5-6 1 16,3-6-2-16,3-3-1 16,4-10-2-16,7 1-1 15,7-7 2-15,3-7 2 16,4-8 2-16,7-10 1 0,11-10 2 15,10-12 1-15,11-6-1 16,11-3-1-16,3-1-1 16,-7 1 2-16,3-1-5 15,-3 1-1-15,3 0 2 16,-3 5 1-16,-3-2-4 16,-4 3 1-16,-8-3 0 15,-6 3 0-15,-7-1 2 16,-8 4 1-16,-6 0-1 15,-4 0-2-15,-7 0-41 16,0 0-20-16,0 0-51 16,4 0-21-16</inkml:trace>
  <inkml:trace contextRef="#ctx0" brushRef="#br0" timeOffset="23364.247">8798 6855 220 0,'0'-9'82'0,"-3"9"-64"0,-1-10 15 0,1 10 2 16,-1 0-9-16,1 0-1 0,-1 0-8 15,-6 0 0-15,2 0-10 16,5 0-2-16,3 0 1 0,0 0-1 16,0 0 0-16,0 0 1 15,0 0 3-15,0 7-2 16,3-7-2-16,1 0 2 16,0 0 0-16,-1 0-3 15,4-7-1-15,-3 7 1 16,-1-9 0-16,1 6 0 15,-4-7 0-15,0-2 2 16,-7-1 1-16,-4 4 1 16,0 0 2-16,1 2-1 15,-4 7 0-15,0 3-5 16,0 7-1-16,-1-1-1 0,5 4-2 16,3-1-2-16,3 1 1 15,4-4 3-15,7-6 3 16,7 4 4-16,4-14 5 15,3 7-2-15,4-9 1 16,0 0-1-16,-8-4 0 16,-6 1-2-16,-4-1-1 15,-4 4-3-15,-6 5-1 16,-8 4-3-16,1 4-2 16,-1-1-4-16,4 3-2 15,7-6-37-15,4 0-16 16,6-3-25-16,8-3-9 15,3-4-53 1</inkml:trace>
  <inkml:trace contextRef="#ctx0" brushRef="#br0" timeOffset="23901.191">9447 6197 204 0,'-7'-28'77'0,"4"15"-60"0,-4-12 17 0,0 19 4 16,0-4-7-16,0 1 2 16,0-1-4-16,-1 4 2 15,-2 0-17-15,-1 3 3 0,-3 6 1 16,-3 6-6-16,-5 7 1 15,1 12-6-15,-3 7-2 16,-5 9 0-16,1 3 1 16,3-3-3-16,8 12-2 15,3 4 0-15,10 2-1 16,15-5 4-16,10-13 5 16,14-4-1-16,7-15 3 15,4-9-4-15,0-13 1 0,0-9-3 16,3-13 2-1,4-9-2-15,0-3 0 16,-3-4-1-16,-8-3 2 16,-10 4-1-16,-15-4 0 0,-10-6-3 15,-17 1 1-15,-15-4-4 16,-7-4 0-16,-3 4-4 16,-4 3 1-16,4 7 0 15,3 5-1-15,8 10-1 16,10 10-1-16,6 6-5 15,12 15-3-15,7 7-29 16,10 6-13-16,10 6-62 16,15 6-67-1,0-2 56-15</inkml:trace>
  <inkml:trace contextRef="#ctx0" brushRef="#br0" timeOffset="24319.837">10255 6247 228 0,'-14'-31'85'0,"4"15"-66"0,-8-3 16 0,4 16 4 16,-4-3-6-16,-3 3 3 16,-4 3-7-16,1 9-3 15,-1 4-14-15,0 5 6 0,-3 14 2 16,3-1-2-16,4 4 0 15,4 12-4-15,2 9 1 16,8 13-6-16,11-3-1 16,6-7-4-16,15-2-3 15,14-16 4-15,17-7 1 0,8-12 2 16,-4-9 0-16,-7-13 7 16,-4-16 2-16,-6-19 5 15,-5-5 3-15,-9-7-7 16,-8-4-3-16,-11 1-8 15,-10-6-3-15,-10-7-2 16,-11 0-2-16,-11 4-2 16,-7 15-1-16,-10 16-12 15,-1 28-5-15,1 9-42 16,6 13-18-16,1 6-35 16,3 16-16-16,-7 13-11 15</inkml:trace>
  <inkml:trace contextRef="#ctx0" brushRef="#br0" timeOffset="24910.016">8964 8492 256 0,'-7'-13'96'0,"0"10"-75"16,0 3 17-16,7 0 3 0,0 0-7 15,-4 7 3-15,4 2-10 16,0 3-4-16,0 7-13 16,4-3 0-16,3-3 3 0,4-7 2 0,3-6 0 15,0-6 1-15,0-7 0 16,0-6 5-16,0-6 1 15,-3 6-3-15,-4-3-1 16,-7 4-4-16,-4 2 1 16,-6 3-4-16,-1 4 1 15,-3 6-7-15,-4 6-3 16,4 6-1-16,0 4-1 16,7 3-3-16,4 2 2 15,6-2 1-15,4-3 0 16,4-4-3-16,3-6 2 15,0-3-1-15,0-3 0 16,0-3-53-16,0-1-23 16,0 1-27-16,0 0-11 15,11 6-35-15</inkml:trace>
  <inkml:trace contextRef="#ctx0" brushRef="#br0" timeOffset="25399.732">9514 8075 228 0,'-7'-66'88'0,"4"41"-69"0,-1-9 13 0,1 24 0 16,-4-6-4-16,0 4 1 15,-4 2-3-15,1 4-1 16,-5 6-14-16,1 0 0 0,0 6 2 15,0 7 4-15,-4 15 2 16,1 10 3-16,-1 12 1 16,4 6-4-16,0 1 1 15,7-1-7-15,7-2-3 16,10 5-5-16,12-9-2 16,6-6-1-16,4-12-2 15,6-14 3-15,8-11 2 16,4-10 0-16,3-10 2 15,-4-6-4-15,-3-6 0 16,-7-9 5-16,-8-4 3 16,-6-22-6-16,-11 1-3 15,-10-7-6-15,-15 10-2 16,-14-1 9-16,-13 1 5 16,-5-4-8-16,1 10-4 15,0 9-3-15,3 16 1 0,4 13 2 16,6 8-1-16,8 11-21 15,11 2-7-15,10 7-28 16,7 3-11-16,7 3-90 16,14 15-42-1,11 7 104-15</inkml:trace>
  <inkml:trace contextRef="#ctx0" brushRef="#br0" timeOffset="25804.334">10255 7893 248 0,'-17'-16'93'0,"3"16"-72"0,-15 0 16 0,15 7 4 16,-7-4-4-16,-4 6 0 15,1 10 2-15,-1 12 0 16,0 7-21-16,1 12 3 0,6 3 2 15,4-2-1-15,7 2 1 16,7-9-8-16,10-7-4 16,15 1-4-16,17-10-2 15,8-6-1-15,3-6 0 0,-4-7 0 16,0-9 2-16,-6-9-1 16,-4-10 2-16,-8-9 5 15,-6-10 2-15,-11-12-5 16,-7-6-1-16,-10-1-2 15,-11 4 1-15,-18 0-4 16,-14 6-2-16,-11 6-5 16,5 3-2-16,6 16-26 15,7 7-9-15,11 5-43 16,7 7-19-16,10 6-77 16</inkml:trace>
  <inkml:trace contextRef="#ctx0" brushRef="#br0" timeOffset="26737.77">8968 11969 244 0,'0'-9'93'0,"0"6"-72"0,3 3 9 0,-3 3-1 16,4 3-9-16,-1 0-1 15,1 7-5-15,-1-4-1 16,1 1-7-16,-1-1 3 0,1-3 1 16,3-2 3-16,-4-4 3 0,1 0 4 15,-1-10 4-15,1-2 1 16,0-4 2-16,-4-3-9 15,0 0 0-15,0 0-5 16,-4 4 0-16,0-1-7 16,-3 13-2-16,4 6 0 15,-4 10 0-15,0 5-2 16,3 8-2-16,4-1-2 16,0-3 1-16,4-4 1 15,3-2 0-15,0-7 8 16,3-9 7-16,1-6 2 15,0-9-1-15,-1 2-2 16,-3-6-1-16,0-3-1 0,-3 3 0 16,-4 4 0-16,0 2 2 15,-4 4-7-15,-3 6-2 16,0 6-3-16,0 6 1 16,4 1-9-16,-1-1-3 15,4 0-33-15,0-2-12 16,4-1-28-16,3 0-11 15,0 4-89 1</inkml:trace>
  <inkml:trace contextRef="#ctx0" brushRef="#br0" timeOffset="27232.115">9507 11292 320 0,'-17'-13'121'0,"6"7"-95"0,-3 6 16 16,3 0-1-16,-3 6-10 15,0 7-1-15,-3 12-8 16,-5 16-3-16,5 12-11 0,3 7 1 0,3-4 4 15,4 4-5-15,7 9 0 16,7 9-4-16,4 4-3 16,6-20 2-1,4-5 0-15,4-13-1 0,3-10 1 16,4-12 2-16,3-13 2 16,4-15 1-16,4-22 0 15,2-19 0-15,-6-3 2 16,-3-4-3-16,-8-2 1 15,-14-13-5-15,-14-6 0 16,-18 0 1-16,-17 6 0 16,-4 6-5-16,-7 6 1 15,-3 10-5-15,-4 16 1 16,4 9 0-16,6 6-1 16,11 10-1-16,11 6-1 0,14 6-23 15,14 7-10-15,11 6-28 16,10 6-12-16,11 6-89 15</inkml:trace>
  <inkml:trace contextRef="#ctx0" brushRef="#br0" timeOffset="27651.702">10051 11330 264 0,'-4'-32'99'0,"1"26"-77"0,-12 0 15 0,8 6 5 16,0 0-5-16,-3 3 0 16,-4 3-9-16,0 10-3 15,-4 18-14 1,0 16 7-16,1 7 2 0,3 2-2 0,3 1 2 16,7 3-7-16,8 6 0 15,10-10-4-15,7 1 0 16,11-13-5-16,14-6-3 15,14-13 2-15,3-16 0 16,-3-12 1-16,-3-15 2 16,-8-13 6-16,-3-10 2 15,-11-3 4-15,-7-3 3 16,-10-9-2-16,-14-13-2 16,-11-9-7-16,-22 6-4 0,-16 6-6 15,-12 7 0-15,-3 12 0 16,7 12 0-16,4 14-5 15,10 5 1-15,7 7-25 16,8 6-10 0,9 3-44-16,8-3-17 0,14 6-91 15</inkml:trace>
  <inkml:trace contextRef="#ctx0" brushRef="#br0" timeOffset="29080.316">24356 3221 156 0,'-4'-19'57'0,"-3"10"-44"0,4-4 12 0,-4 10 1 16,0-9-6-16,-4 2-1 16,-7 1-7-16,-6 0 0 15,-8 5-7-15,-14-5 4 0,-10 0 3 0,-8 9 0 16,1-4 3-1,-11-2-2-15,-18-3 2 0,-11 6-2 16,1-4 2-16,-11-2-4 16,-17 9-1-16,-4-3-6 15,-18 3-3-15,-17 3-3 16,-4-3 1-16,-25 9 1 16,8 7 0-16,-18 6 6 15,10 12 6-15,-7 10-2 16,1 3 2-16,6 13-3 15,-3-4 2-15,14 13-2 16,-3-3 2-16,6 22-2 16,18-3 2-16,8-1-4 15,6-5 1-15,22 5-5 0,17 7 0 16,21-3 1 0,21 0 0-16,18-13 0 15,18 4 0-15,21-4 2 0,21 3 3 16,32 1-2-16,21-4 1 15,17-3-3-15,33-9 0 16,52 15-1-16,22-15 2 16,17-1-1-16,24-14 0 15,15-5-1-15,39-11 2 16,21-13-3-16,10-7 0 16,25-6-3-16,22-12-3 15,10 0 4-15,-8-10 1 16,5 4 0-16,17-1 1 0,7-3-4 15,-11-2-2-15,-13 2 2 16,3-3 2-16,7-3 0 16,-15-6-1-16,-13-3 1 15,0-13-1-15,-4-6 0 16,-28-16 2-16,4 9-1 16,-29-2 2-16,-11 12-2 15,-27-7-1-15,-15 1 1 16,-31 0-1-16,-22-13 0 15,-13-13 0-15,-29 7 0 16,-28 3 2-16,-29 0-3 16,-24-9-2-16,-28-10-3 15,-28 0 1-15,-36-3 1 0,-35 16 2 16,-18-13 1-16,-42 10 1 16,-21-16 0-16,-32 6 2 15,-21 16-3-15,-39 6 0 16,-3 10-1-16,-32 6 0 15,-25 6 2-15,-7 9 2 16,-18 10-3-16,-31 6 0 16,-18 10 1-16,-4 9 0 15,8 6-16-15,0 4-4 16,-11 2-23-16,28 13-10 16,28 3-16-16,8 7-7 15,42 12-52 1</inkml:trace>
  <inkml:trace contextRef="#ctx0" brushRef="#br0" timeOffset="34317.41">7934 5601 152 0,'0'-13'57'0,"-4"7"-44"0,1-3 7 0,-1 6 3 16,1-4-5-16,-4-2 1 15,0 9-4-15,-4-3 1 16,-6-3-9-16,-8 6 5 0,-7 9 3 15,-3 0-3-15,-4 10 1 16,-3 6-2-16,-8 10 3 16,-6 12 8-16,-8 9 6 15,-6 4-9-15,10 28-1 16,0 15-1-16,10 7 1 16,8 15-8-16,10 10-3 15,11-6-2-15,11-13-1 16,13-10 2-16,25-12 3 15,36-18 9-15,17-23 3 0,42-25-6 16,19-15-2-16,9-23-3 16,12 1-1-16,-15-10-5 15,-11-6-1-15,-3-13-1 16,-3-28 1-16,-15-18 2 16,-17 2 2-16,-14-15 3 15,-22-22 4-15,-24 3-6 16,-21-3 0-16,-32-22-4 15,-39 12-3-15,-25 13-3 16,-21 25 1-16,-24 22-6 16,3 28 0-16,3 16-2 15,15 13 1-15,21 9-28 16,25 3-14-16,27 3-78 0,19 6-34 16,20 1 29-1</inkml:trace>
  <inkml:trace contextRef="#ctx0" brushRef="#br0" timeOffset="40173.373">2078 6325 212 0,'7'-18'82'0,"-7"11"-64"0,7-12 18 15,-7 10 2-15,4-4-3 16,-1-2 2-16,1-1-5 15,-1 4 0-15,1 5-18 16,-1 14 7-16,1 8 3 0,-1 10 1 16,1 10 0-16,-1-1-3 0,4 16 1 15,-3 13-11 1,-1 3-2-16,1-3-4 0,3-1 1 16,0-8-4-16,-3-7 0 15,3 0 1-15,-4-10 0 16,1-5-2-16,-4-4-2 15,3-6 1-15,-3-3 1 16,0-4 1-16,0-5 1 16,0-4-7-16,-3-3-2 15,3-3-51-15,0-3-20 16,0-6-26-16,0-4-9 16</inkml:trace>
  <inkml:trace contextRef="#ctx0" brushRef="#br0" timeOffset="40716.623">2194 5918 236 0,'-10'-29'88'0,"6"14"-69"0,-3-4 4 15,0 10-2-15,-4-4-4 16,1 1-1-16,-8 2 0 16,-3 4 3-16,0 12-11 0,-7 4 9 0,3 2 3 15,-7 13 1-15,4 3-1 16,0 13-4-16,0 19 0 16,-4 15 0-16,-7 10-1 15,4 12 1-15,3 31 3 16,-3 1-2-16,10-1-1 15,14 14-4-15,11-14-2 16,15-15-6-16,9-13-1 16,12-15 1-16,6-22 2 15,28-23-1-15,5-14 2 16,9-20-2-16,-10-16 0 16,11-21-1-16,7-32 2 15,-4-12-1-15,-7-6 0 16,-3-29-1-16,-18-6 0 0,-8-10-2 15,-20-21-2 1,-14-7 1-16,-22 7-1 0,-31-13 0 16,-25 19 0-16,-3 31-9 15,-15 26-2-15,0 27-3 16,-6 26 1-16,10 31-20 16,17 9-5-16,25 10-67 15,22-10-29-15,10-9-14 16</inkml:trace>
  <inkml:trace contextRef="#ctx0" brushRef="#br0" timeOffset="43954.773">2611 9956 208 0,'-18'10'79'0,"7"-4"-61"0,-3 13 12 0,7-10 4 16,-3 1 0-16,3-1 1 15,-1-3-5-15,1 0-2 16,4 1-15-16,3-7 1 0,0 0 0 15,0 3 1-15,3 0 1 16,1-3-2-16,7-3 1 16,-1-3-4-16,11-4 1 0,4 1-3 15,3-4 2 1,7 4-2-16,-6-1 0 16,2 4-3-16,-2 6 1 0,2 6-2 15,-9 10 0-15,-1 12 3 16,-7 1 5-16,-7 11-3 15,-4-2 0-15,-10 0-2 16,0 15 2-16,-7 0-1 16,0 0 0-16,4 1-3 15,-8-1-1-15,7-6-3 16,-3-9-2-16,7-4 3 16,4-6 0-16,6-9 1 0,4 0 2 15,7-10-1-15,4-2 0 16,-4-7-6-16,11-3 1 15,3-1-2-15,7 1 0 16,-3 0 2-16,-7 0 2 16,3 0-1-16,-7 0-1 15,0 3-24-15,-7 0-9 16,-3 0-40-16,-4-3-17 16,-7 3-62-1,0-3-57-15,-4-4 82 16</inkml:trace>
  <inkml:trace contextRef="#ctx0" brushRef="#br0" timeOffset="44494.768">2879 9815 184 0,'-7'-47'68'0,"-4"31"-52"0,0 13 3 16,4 0 1-16,-3-6-1 16,-1-10 3-16,-3 10-6 15,0-1-1-15,-7-2-9 16,-11 2 3-16,0 10 1 0,-3 3 1 16,0-3 1-16,-11 10 2 15,7-1 4-15,4 4 1 16,-7 9 1-16,-1 15 0 0,8 17 0 15,-4 18 0 1,7 3 0-16,8 0-5 0,10 29 1 16,3 15-7-16,7-9-1 15,11-7-2-15,11-3 1 16,7-6 0-16,28-9 3 16,21-19 1-16,14-16 1 15,-10-22-4-15,13-21 0 16,8-20-3-16,-4-9 2 15,-13-12 2-15,-5-13 5 16,-3-29-6-16,-7-8-2 16,-3-4-1-16,-18-9-1 15,-15-13-2-15,-17 0 1 16,-21 0-4-16,-14 23 0 16,-18 2 1-16,-35 25 0 0,0 23-7 15,-7 9-3-15,11 28-25 16,6 0-12-16,15 18-38 15,10 4-14-15,14 13-57 16</inkml:trace>
  <inkml:trace contextRef="#ctx0" brushRef="#br0" timeOffset="45876.406">2723 11555 208 0,'-10'-9'79'0,"3"9"-61"0,0 3 15 0,3 0 1 15,-3 3-8-15,0 1-1 16,0-1-5-16,7-3-1 16,0 0-10-16,0-3 6 0,11-3 4 15,3-3-4-15,3-4 2 16,5 1-4-16,9 0 2 15,1 2-2-15,0 4 2 16,7 6 3-16,-1 4 1 16,-6 5 1-16,-4 1 0 15,-10-1-3-15,-7 1 0 16,-8 6-7-16,-10-4-4 16,-7 4-1-16,-4 0-1 0,-3 0 0 15,4 0 2-15,2-1-3 16,-2-2-2-16,-1 3-3 15,8-3 1-15,3-1 1 16,3 1 0 0,4-4 0-16,4 1 0 0,6 3 0 15,11 2 0-15,4 1 0 16,3 10 0-16,7-1 0 16,4 0 2-16,-7 3-1 15,-7-2 2-15,-4-4 0 16,-7 0 1-16,-3-3 2 15,-11 0 3-15,-11-4 0 0,-7-5 0 16,-6 6-5-16,-5-7-3 16,-9-2-3-16,6-4 1 15,0 0 1-15,0-3 0 16,-10-3-3-16,0-3 2 16,3-3-6-16,-10-3-3 15,6 2-27-15,8 4-14 16,0 3-17-16,13-3-8 15,8 3-19-15,14 0-5 16,7-6-19 0</inkml:trace>
  <inkml:trace contextRef="#ctx0" brushRef="#br0" timeOffset="46416.571">3069 11223 208 0,'-32'-19'77'0,"11"10"-60"0,-10-7 13 15,16 10 1-15,1-4-5 16,0 1-1-16,-3 0 0 15,6-1 1-15,-7 7-14 16,-6 6 2-16,-1 7 0 0,-7 8 1 0,-3 4 4 16,-18 7 2-1,0 21 4-15,-14 12-2 16,11 11 0-16,-1 2-1 16,-3 9-2-16,14 20-4 0,0 9 0 15,15-10-7-15,17 1-3 16,10 12-3-16,15-10 0 15,10-15 0-15,32-15 1 16,24-17 0-16,15-18 0 16,0-16 0-16,14-19 2 15,3-25 3-15,-7-18 5 16,-6-20-4-16,-1 4 2 16,-14-19-5-16,-7-13 1 15,-14-6-5-15,-14 7-2 0,-29 2 2 16,-17-2 0-16,-14-11-1 15,-21 5-2-15,-11 8-13 16,-10 13-6 0,-11 19-30-16,10 6-13 15,8 3-28-15,17 10-8 0,22-1-63 16</inkml:trace>
  <inkml:trace contextRef="#ctx0" brushRef="#br0" timeOffset="47137.967">2628 8050 264 0,'14'-13'99'0,"-10"10"-77"0,-1 3 13 0,-3 3 3 16,0 7-2-16,-3 5 0 15,-4 7-4-15,-4 3 0 16,1 13-18-16,-4 0 1 0,-4-1 1 15,-3 1-4-15,3 0-2 16,-3 2-1-16,7-2-1 16,-4-7-2-16,11 1 1 15,7-7-2-15,7-10 2 16,14-5-2-16,8-10 0 16,2-6-1-16,8-4 0 15,0 1-2-15,-7-1 1 16,-4 1-2-16,-3 3-1 0,-8 3-26 15,4 3-10-15,-7 0-55 16,-3 3-21-16,0 6-46 16</inkml:trace>
  <inkml:trace contextRef="#ctx0" brushRef="#br0" timeOffset="47437.793">2907 8213 264 0,'-7'-31'101'0,"7"21"-78"0,0-6 31 16,0 13 10-16,0-3-12 0,0-3 0 15,3 6-15-15,-3-4-3 16,0 17-19-16,0 5 0 0,0 7-1 16,-3 6-3-16,-4 4-1 15,0 15-9-15,-4 9 0 16,1 13-3-16,3 0 0 15,3-6 2-15,4-7 2 16,-4-5-3-16,4-4 0 16,0-13-26-16,0-6-9 15,-3-3-31-15,-1-6-10 16,1-3-19-16,-1-4-5 16,1 1-18-1</inkml:trace>
  <inkml:trace contextRef="#ctx0" brushRef="#br0" timeOffset="47978.162">2960 7837 236 0,'-14'-38'90'0,"3"16"-70"0,1-16 10 15,2 23-1-15,-2-7-6 16,-4-3 0-16,-7 3-8 16,-1 0-2-16,-6 6-7 15,-4 7 5-15,-13 6 2 0,-8 6 2 16,-4 16 1-16,-6 3 0 16,6 9 0-16,-10 10-2 0,4 12 1 15,-15 28 1-15,1 26 2 16,6 6-1-16,0 31-1 15,26 4-6-15,13-4-4 16,21 0-6-16,43-9 0 16,17-35 2-16,25-15 1 15,22-26 1-15,24-12 2 16,0-21-1-16,10-23 2 16,1-22-2-16,-11-13 0 15,-18-11-1-15,-10-4 0 16,-8-7-2-16,-10-21-2 15,0-19 3-15,-21-3 0 0,-7 0 1 16,-21-23 0 0,-25 1-2-16,-14 6-2 15,-18 13 1-15,-14 12 1 16,-21 16-6-16,-21 19-1 0,0 21-5 16,14 17 1-16,-11 5-33 15,22 10-12-15,24 4-51 16,18 5-21-16,17-6-16 15</inkml:trace>
  <inkml:trace contextRef="#ctx0" brushRef="#br0" timeOffset="49134.346">15794 7282 236 0,'-11'-54'88'0,"11"39"-69"0,0-1 15 0,0 13 1 16,0 0-1-16,4 6 5 0,3 6-2 16,3 16 1-16,1 7-20 15,3 12 12-15,0 28 4 0,0 31-7 16,0 10-1-16,1 38-4 15,-1 2-2-15,0 23-4 16,3-13-2-16,8-19-4 16,3-19-1-16,4-18-5 15,0-13-1-15,0-25 1 16,-4-16 0-16,0-24 0 16,0-23 0-16,4-15-2 0,0-17 1 15,0-27-2-15,-1-28 2 16,-2-17-4-16,-8-36 0 15,-4-11 1-15,-10-15 2 16,-10-3-3-16,-11 19-2 16,0 28-1-16,-4 25 0 15,4 22 0-15,0 19 3 16,0 9-2-16,3 19 1 16,0 10-3-16,4 9 1 15,7 3 2-15,4 3 1 16,10 3 1-16,11 0 0 15,17-2 0-15,18 2 2 16,7-3-1-16,14-3 2 16,32 0-2-16,14 0 2 0,35-3 2 15,11-3 2-15,18 2-3 16,6 1-3-16,1-3 0 16,-1 0-1-16,-24 3 2 15,-21-4 1-15,-18 1-6 16,-18 3-2-16,-24 3-40 15,-28 3-15-15,-26 3-34 16,-23 7-13-16,-15 12-60 16</inkml:trace>
  <inkml:trace contextRef="#ctx0" brushRef="#br0" timeOffset="49689.19">16965 7953 272 0,'-7'-32'104'0,"7"26"-81"0,4-3 14 0,-4 5-1 16,3-2-2-16,8-3 2 16,6 6 3-16,8-4 0 15,7 4-21-15,3 3 9 0,7 3 4 0,4 7-3 16,0 5-2-16,-7 11-3 16,-11 17 0-16,-10 4-9 15,-18 4-1-15,-14-1-5 16,-8 0-3-16,-9 0-2 15,-5-6 0-15,-6 6-4 16,-4-3 0-16,0-3 1 16,4-3 0-16,3-3 0 15,4-7 0-15,7-3-3 16,7-3 0-16,6 0 2 16,8-3 2-16,11-6-2 0,10 0 0 15,11-7 1-15,10-6 2 16,7-3-1-16,1-3 2 15,6-3-4 1,0 6 0-16,1 0 1 0,-1 0 2 16,-3 0-14-16,-7 0-7 15,-4 0-34-15,-3 0-16 16,-4-10-37-16,0 7-13 16,-6-3-38-1</inkml:trace>
  <inkml:trace contextRef="#ctx0" brushRef="#br0" timeOffset="50186.945">17819 8037 376 0,'7'-28'143'0,"0"19"-112"0,0-7 23 16,-7 16 1-16,-4-3-19 15,-6 3-6-15,-8 3-17 16,-3 6-6-16,-4 7-5 16,-3 6-2-16,3 0 1 0,1 3-4 15,6 0 0-15,4 0 2 16,3-6 0-16,8 3-2 16,6-3 2-16,4-4 1 15,4 1 2-15,7-3-1 0,6-1-1 16,12-2-2-16,6 5-1 15,4-2 4-15,3 6 3 16,1-4-1-16,-4 4-2 16,-1 0-3-16,1 3 1 15,-3 0-1-15,-8 9 0 16,-7 1 15-16,-7-1 6 16,-10-3 4-16,-8-6 3 15,-10 3-8-15,-7-9-3 16,-7-4-8-16,-7 1-3 15,-7-4-4-15,-11-2-1 16,-7-1-1-16,0-6-2 16,3 0-8-16,5-6-3 15,9-4-34-15,8-2-13 16,10-4-28-16,4-3-8 16,7 0-74-16</inkml:trace>
  <inkml:trace contextRef="#ctx0" brushRef="#br0" timeOffset="50425.6">17762 7874 364 0,'7'-6'134'0,"8"6"-104"0,16 0 20 15,-13 0 4-15,14 0-10 0,10-3 1 16,7-3-19-16,8 6-7 15,6-4-12-15,4 4-7 0,0 0-1 16,-7 4-1-16,-3 5 0 16,-11 0-38-16,0 10-15 15,-4-3-41-15,-3 9-17 16,7 3-44 0</inkml:trace>
  <inkml:trace contextRef="#ctx0" brushRef="#br0" timeOffset="50980.362">18969 8269 324 0,'0'-15'123'0,"0"12"-95"0,0-4 16 0,0 7 0 16,3 0 2-16,1 7 7 15,3 5-1-15,0 7 1 16,0 15-29-16,-3 17-5 0,-4 18-4 16,-4 6-4-16,-3-3-1 15,-4 0-6-15,-3 6-3 16,-3 1 0-16,-1-1 1 16,0-9-6-16,4-12 1 0,4-20-45 15,-1-2-18-15,11-16-42 16,0-13-15-16,0-16-46 15</inkml:trace>
  <inkml:trace contextRef="#ctx0" brushRef="#br0" timeOffset="51899.792">19600 7724 224 0,'-7'-75'85'0,"4"43"-66"0,3-2 21 16,0 24 7-16,0 1-7 16,0-1 21-1,3 20-12-15,-3 15-26 16,0 13 2-16,0 18 2 0,0 4-6 15,-3 27 0-15,3 17-8 0,0-4-3 16,3 1-1-16,4-1-1 16,11-6 2-16,10-16 1 15,7-12-1-15,8-25-1 16,6-13-3-16,-3-28-1 16,-4-12-1-16,1-17 0 15,-8-8-2-15,-7-10-2 16,-7-16 1-16,-10-19 1 15,-7-5-3-15,-8-7 0 16,-7-13-1-16,-3-12 0 16,-3 15 0-16,-5 26 0 15,1 12-3-15,4 22-1 16,-1 13 0-16,4 15 2 16,3 13-1-16,8 9 4 15,6 10-2-15,8 6 1 0,10 0 4 16,4-3 3-16,7 0 9 15,13-4 5-15,22-8-3 16,18-7-1-16,7-7-5 16,17-2 1-16,22-1-6 15,-4 1-3-15,7-7-1 16,10 7 1-16,-10 0-1 16,-7-1 2-16,4-2-4 15,-8 2 0-15,-10 1 1 16,-21 2 0-16,-18 1 0 15,-21 3 0-15,-25 6-80 16,-17 7-19 0,-22 2-14-16,-20 13-69 15</inkml:trace>
  <inkml:trace contextRef="#ctx0" brushRef="#br0" timeOffset="52293.329">20486 7978 276 0,'14'-38'104'0,"-11"16"-81"0,5 0 7 0,-8 13-1 0,0-1 2 16,0 1 5-16,0 0-8 16,0 5-4-16,0 4-14 15,0 10 5-15,0 9 4 0,0 15-4 16,-4 13 0-16,-3 6-7 16,0 7 0-16,0 0-5 15,0-4 0-15,3-6-1 16,1 4-2-16,3-4 1 15,0-10 1-15,3-2-3 16,4-10 0-16,4-9-30 16,-1-9-14-16,1-7-26 15,3-6-10-15,0-4-65 16</inkml:trace>
  <inkml:trace contextRef="#ctx0" brushRef="#br0" timeOffset="52722.234">20990 8000 280 0,'7'-29'104'0,"-10"23"-81"0,3 0 16 0,-4 3 3 16,-3 0-10-16,0 0 1 16,-3-1-5-16,-1 1 0 15,-3 3-16-15,-4 7 4 0,-3 8 2 0,-7 13-4 16,-4 16 0-16,0 6-2 15,1 1 2-15,2 2-3 16,8-3 1-16,11 0-1 16,13 4 1-16,18-4-4 15,11-6-3-15,7-10 0 16,7-12-1-16,3-6 0 16,11-23 0-16,7-2-2 15,0-13 1-15,-3-3 7 16,-11-6 3-16,-11-7-2 15,-14 0-1-15,-10-15-9 16,-15-13 0-16,1 16-1 16,-43-22 0-16,-10 6-3 15,-1 3 0-15,1 10-1 0,3 19 3 16,4 9-7-16,10 15-2 16,11 10-25-16,7 6-12 15,7 7-34-15,10 6-13 16,8 6-82-1</inkml:trace>
  <inkml:trace contextRef="#ctx0" brushRef="#br0" timeOffset="53173.904">22299 8144 348 0,'7'-6'129'0,"0"15"-100"0,0 13 22 0,-3-6 3 16,-4 6-3-16,0 6 4 16,0 9-19-16,-4 17-9 15,-3 8-16-15,-7 14 1 0,-4-7 2 16,-6-7-7-16,-1-2-4 15,-3-4-5-15,0-5 1 16,-1-4 1-16,5-3 0 16,3-10-31-16,6-6-14 15,5-9-30-15,3-10-13 0,7-2-96 32</inkml:trace>
  <inkml:trace contextRef="#ctx0" brushRef="#br0" timeOffset="55814.716">23283 7680 200 0,'-14'-13'74'0,"7"13"-58"0,0-3 14 0,4 3 3 16,-1 0-4-16,1-3 3 16,3 0-1-16,0-3 3 15,0-1-18-15,3-2 8 0,1-4 6 16,-1-2-3-16,4-1-1 16,4 0-1-16,3-2-1 15,7-1-5-15,4 0-1 16,10 0-2-16,11 10 3 15,3-1-7-15,4 17-2 16,0 2 1-16,-7 10 0 16,-4 9 3-16,-10 3 4 15,-7 7-1-15,-8 3-1 0,-10-4-4 16,-14 4-2-16,-14 0-4 16,-18 6 1-16,-14 9-4 15,1 10 0-15,-1-6-1 16,3 3-2-16,4-10-2 15,4 0 1-15,7-9 1 16,10-6 0-16,11 2-3 16,7-5 2-16,10-4 1 15,8-3 2-15,7-9 3 16,10-3 4-16,14-10-2 16,11-3 1-16,7-3-3 0,0-3 2 15,-7 0-4-15,-7 3 0 16,-7 0-1-16,-4 0 1 15,-7 0-2 1,-3 0-1-16,-7 0-2 16,-1 0-1-16,-6 0-9 0,-1 0-5 15,-3-3-33-15,-3 0-15 16,-4 0-37-16,-4 3-15 16,-3 6-66-1</inkml:trace>
  <inkml:trace contextRef="#ctx0" brushRef="#br0" timeOffset="56476.229">24331 8185 264 0,'4'-19'101'0,"-1"9"-78"0,4 1 15 0,-7 9 4 0,4-3 1 15,-1 3 6-15,4 9-4 16,0 7-1-16,-3 9-24 15,-1 6 6-15,-3 7 2 0,-3 3-4 16,-4 9-2-16,-4 3-10 16,-3 10-5-16,0-3-7 15,-4-4-2-15,-3-3 5 16,0-6 3-16,0-6-8 16,3-13-3-16,4 1-41 15,4-11-18-15,3-5-35 0,7-4-14 16,0-9-45-1</inkml:trace>
  <inkml:trace contextRef="#ctx0" brushRef="#br0" timeOffset="57198">24973 7918 220 0,'-17'-12'82'0,"6"8"-64"0,-7-2 20 0,8 6 5 16,-1 0-4-16,1 0-1 16,2 0-6-16,1 0 0 15,7 0-18-15,0 0 5 0,4 6 2 16,3-2 4-16,11-1 4 16,6 0-4-16,12-3-3 0,9 0-1 15,1 0 1 1,4 0-8-16,-4 0-1 15,3 0-7-15,-3 0-2 16,-4 0-2-16,1 0 1 0,-1 0-2 16,-3 0-1-16,-1-3-2 15,-2 0-1-15,-8-1-42 16,-3-2-20-16,-8 3-36 16,-6 3-12-16,-8 3-40 15</inkml:trace>
  <inkml:trace contextRef="#ctx0" brushRef="#br0" timeOffset="57840.391">25700 7517 296 0,'3'-25'112'0,"-3"15"-87"0,4 1 15 0,-4 6 1 15,0-3-3-15,3-1 2 16,5 1-7-16,6 0 0 0,3-4-19 16,8 4 5-16,14 0 4 0,7 3-1 15,7 3-1-15,-1 6 2 16,-6 3 0-16,-3 4-6 15,-8 3 0 1,-10 2-1-16,-8 1-1 0,-10 9-3 16,-10-3 0-16,-11 4-5 15,-15-4-2-15,-6 3-5 16,0 0 0-16,3-6 0 16,4-3 0-16,7-3-3 15,3-4 2-15,8 7 1 16,2-3 0-16,12-1 0 15,7 1 0-15,6 0 0 0,11 3 0 16,8-4 0-16,3 13 0 16,-1 10 0-16,1 9 0 15,-4 3-3-15,1 7 2 16,-8-7 3-16,-3 0 1 16,-8-6-1-16,-3-3 1 15,-7-7 4-15,-7-2 4 16,-3-4-6-16,-4-6-1 15,-7-4-2-15,-7-8-2 16,-15-4-4-16,-17-3 0 16,-14-3 8-16,0 0 5 15,-3-3-11-15,-1-3-3 16,4-4-14-16,7 7-3 16,14-3-37-16,11-3-16 0,14 9-89 15,7-7-39-15,7-15 42 16</inkml:trace>
  <inkml:trace contextRef="#ctx0" brushRef="#br0" timeOffset="60032.638">14415 6818 180 0,'-29'-13'68'0,"19"16"-52"0,3 3 10 0,3-2 1 15,4 2-2-15,7-3 0 0,4 6-1 16,10-2 0-16,7-4-13 15,11-3 2-15,7 6 3 0,3-3-4 16,1-3 1-16,10 0 1 16,10 0 3-16,11 0-5 15,7 0 1-15,4 0-4 16,21 0 0-16,7-3-3 16,3 3 1-16,26-6-4 15,6 3 0-15,18-4-1 16,14-2 1-16,7 6-2 15,21-7 2-15,4 1-2 16,17 0 2-16,14-1 2 16,4 1 2-16,29-1-1 15,-5 1-1-15,19 0-1 0,-43 2 0 16,-67 1-2-16,137-3 1 16,-98 2-2-16,166-2-1 15,-124 0 1-15,137-1-1 16,-129 7 0-16,158-6 0 15,-138 2 0-15,145-2 2 16,-145 3-1-16,152-4 2 16,-141 4-4-16,166-10 0 15,-156 7 1-15,142-4 0 16,-152 4 0-16,137 6 0 16,-144-3 0-16,88 15 2 15,-123-9-3-15,74 16 0 0,-100-7-1 16,61 10 0-1,106 9 2-15,-194-12 0 16,-54-7 0-16,40 10 0 0,-46-10 0 16,-1 10 2-16,43 0-1 15,-105-10-1-15,-19 1-2 16,-13-1 1-16,-12-2 3 16,-9-1 3-16,-8 0 0 15,-10 0 2-15,-4-3-2 16,-7 1 2-16,0-4-4 15,-4 6 0-15,1-3-3 16,-4 3-3-16,0-3 2 16,-4 16 0-16,1-9 1 0,-15 21 0 15,4-9 0-15,-21 41 2 16,7-10-3-16,-18 35 0 16,7-16 1-16,-18 56 0 15,-38 70 0 1,-4 6 2-16,4-13-1 0,10-3 2 15,8 0-2-15,3-18 2 16,-4-7 2-16,1 6 4 16,2-19 0-16,8-18 2 15,11-3-4-15,10-10-2 16,7-16-2-16,8-15 0 16,6-16-2-16,7-18-1 15,1-14 1-15,6-8 1 16,0-10 1-16,1-7 1 15,-1-5-5-15,1-7 1 16,-1-3 0-16,-3-3 2 0,-4 0-1 16,-6-4-1-16,-8 1 1 15,-10 0-1-15,-11-1 0 16,-7 1 0-16,-7 3-3 16,-18 0 2-16,-24 0 1 15,-4-3 2-15,-21 2-1 16,-29-2-1-16,-2-3-2 15,-36 6 1-15,-4-4 1 16,-31-2 0-16,-15 9 0 16,-10-3 0-16,-28-4 0 15,3 7 0-15,-17 0 0 0,-29 0 2 16,-3 0 5-16,0 0 4 16,-22 0-15-16,-17 0-4 15,-10 10 3-15,3-10 4 16,-4 9 0-16,-3-9 0 15,-7 19 1-15,-10-19 2 16,2 22-3-16,19-16 0 16,10 16 1-16,7-19 0 15,4 19 0-15,31-15 0 16,4-1 0-16,18 0 0 16,27-3 0-16,8 4 2 15,28-4-1-15,25-3 2 16,10-3-4-16,36-4 0 15,24-2 1-15,8 3 2 16,9-7-1-16,23-3-1 0,13 1-2 16,21-7-1-16,15-3 2 15,10-4 2-15,7-5 0 16,4-7-1-16,6 0 3 16,1 7 0-16,3 3-4 15,1-1 1-15,2-8 0 16,5 11 0-16,2-8 0 15,5-10 0-15,3-7 0 16,3-18 0-16,4 3 0 16,0-6 2-16,0 6 1 0,7-22 3 15,3-22-3-15,8 0-2 16,7-6 0-16,10-34 1 16,7-1-3-16,0-19 0 15,1-8-1-15,-4 11 0 16,-8 1 2-1,-3 15 0-15,-10 19 0 0,-4 26 0 16,-7 12 0-16,-4 9 2 16,1 3-45-16,3 7-18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32:27.4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4445 6617 168 0,'28'-16'63'0,"-21"10"-49"0,4-3 11 0,-8 5 5 16,1-2-1-16,3-3 5 15,4 2-7-15,-4-5-2 16,0-1-14-16,0-2 7 0,0-1 2 15,-7 4-2-15,0-1 0 16,0-6-6-16,-11 10 0 16,-3-4-3-16,-7-2 0 15,-7 2-3-15,-4 0-1 16,0 1-3-16,-10 6 1 16,-4 2 0-16,-3 8 3 15,-18 8-8-15,-4 10 0 16,-3 16 2-16,7 12 2 15,3 13-3-15,4 2 1 16,11-2 4-16,10 3 5 16,8-6-3-16,16-1-1 0,15-2 2 15,11-10 2-15,17-7-2 16,15-8-2-16,20-7-2 16,8-6-3-16,-1-10 5 15,-6-9 1-15,6-9 0 16,-6-13 1-16,10-3-4 15,-11-7 0-15,1-5-1 16,-15-7 1-16,1-6-2 16,-15-4-1-16,-7 1 3 15,-7 0 0-15,-10 9 1 16,-4 6 0-16,-7 13-7 16,-7 9 0-16,-7 26 1 0,-7 18 3 15,-4 13 4 1,4 6 2-16,-15 25-3 0,5 28-3 15,-1 10 6-15,7 19 5 16,-7 21-4-16,8-9 0 16,-1 0-4-16,7 7-1 15,4-10-1-15,-3-13 1 16,-1-9-4-16,7-16 0 16,1-18 1-16,3-10 2 15,0-22-14-15,7-18-7 16,3-20-37-16,4-15-16 15,7-6-103 1</inkml:trace>
  <inkml:trace contextRef="#ctx0" brushRef="#br0" timeOffset="706.154">5126 6971 220 0,'18'-31'85'0,"-11"21"-66"0,0-5 21 0,-4 12 4 15,-3 0 0-15,0 3 1 16,0 0-6-16,-7 6-1 16,-3 6-21-16,-12 4 1 0,-2 3 0 15,-8 6-6-15,0 3-2 16,-7 3-5-16,4 1-2 15,7-4-1-15,7-3-2 16,3-3 1-16,4-3-1 16,3 0-3-16,18-7 0 0,15-2 2 15,2-10 0-15,-3 6 1 16,29-12 0-16,-11 6 0 16,10 6 0-16,15 6 0 15,3 17 2-15,10 2-1 16,-6 7 2-16,-4 9-2 15,-7 22-1-15,-7 3 1 16,-8-3-1-16,-9-3 11 16,-4-4 5-16,-18-2 5 15,-4-4 4-15,-6 1 0 16,-11-4 0-16,-7-9-8 0,-18 3-2 16,-11-9-12-16,-9-7-1 15,-12-12-2-15,4 0 2 16,-7-10-3-1,7 0-2-15,-10-12-1 0,6-12 0 16,-7-14-19-16,15 4-8 16,0-6-15-16,17 0-6 15,14-1-12-15,7 1-3 16,18-4-16-16,18 4-8 16,0-13-30-1</inkml:trace>
  <inkml:trace contextRef="#ctx0" brushRef="#br0" timeOffset="1113.398">5232 6855 208 0,'-11'0'79'0,"8"0"-61"0,-4 0 17 0,3 0 3 16,0 0-11-16,1 7-1 15,3-7 2-15,3 3 5 16,5 6-18-16,2-3 12 0,8-3 3 15,17 1 0-15,7-4 2 16,15-4-12-16,6-2-2 16,4 0-6-16,7-3-2 15,15-1-4-15,-5 1-1 16,4-1-3-16,-6 1-2 16,-5-1 1-16,4-2-1 15,1-4-27-15,-12 1-9 16,-6-1-149-1</inkml:trace>
  <inkml:trace contextRef="#ctx0" brushRef="#br0" timeOffset="1952.007">7387 7025 196 0,'32'-22'74'0,"-21"9"-58"0,3 4 7 0,-7-1 1 0,0 1-2 16,0-1 4-16,0 1-5 15,-4-4-1-15,1-2-11 16,-4-1 3-16,-4 0 2 0,-6-2-1 16,-4-1 2-1,-4 0-6-15,-7-3-1 0,-6-3 0 16,-5 3 0-16,-2 6-2 15,-1 13-1-15,-4 13-1 16,-6 8 2-16,-11 14-1 16,-7 5 2-16,-7 32-4 15,3 16 0-15,-6 12 5 16,3 16 5-16,0 19 4 16,10-4 2-16,15-5-4 15,20 2-1-15,22-6-4 16,18-12 1-16,21-23-4 15,21-15 1-15,24-18-3 16,11-11 0-16,-3-15-1 16,7-9 2-16,3-19-5 0,4-16-3 15,-14-15 3-15,-11-10 3 16,-14 0 1-16,-15 0 0 16,-16 3 1-16,-22 7 1 15,-28-1-3-15,-25 10-3 16,-14 3-3-16,-14 7 1 15,-22 15-1-15,-6 9-2 16,10 16 0-16,15 6 3 16,13 7-5-16,22 0 2 15,10-4-20-15,22-2-7 16,17-7-30-16,28-10-14 0,14-5-86 16</inkml:trace>
  <inkml:trace contextRef="#ctx0" brushRef="#br0" timeOffset="2716.979">8625 7053 272 0,'7'-44'101'0,"-3"25"-78"0,0-3 17 0,-8 16 5 15,-3-4-13-15,-4 4-1 16,-6 3-14-16,-8 3-3 15,-14 3-8-15,-10 3-2 0,-11 13 2 16,0 13-3-16,3 2 0 16,5 4-3-16,6 2-3 15,7-2 2-15,7 0 2 16,7-7-2-16,11 4 0 16,7-4 1-16,11-3 0 15,6-6 0-15,15 3 0 0,17-3 0 16,11 3 0-16,4 7 2 15,-1 8 1-15,1 17-1 16,-4-1-2-16,-4 4 1 16,-3-4 1-16,-11 1-1 0,-14 2 2 15,-14 1 11 1,-10 9 8-16,-11-13-2 16,-7 1-2-16,-11-17-6 15,-7-2 0-15,-10-3-3 0,-1-10 0 16,1-7-3-16,3-8-1 15,7-1-6-15,11-12 1 16,7-9-2-16,7-14 0 16,14-21 2-16,17-3 0 15,19-9-3-15,13-13 2 16,11-26-1-16,7-5 0 16,14-1 2-16,7-5 2 15,4-17-1-15,-4 1 2 16,-10 6-2-16,-11 3-1 15,-18 12 1-15,-21 16-1 16,-17 23-3-16,-18 21 2 16,-18 22 1-16,-28 19 0 15,-17 12-14-15,-1 10-5 0,1 0-41 16,10 3-16-16,7-4-27 16,3 11-9-16,8 2-10 15</inkml:trace>
  <inkml:trace contextRef="#ctx0" brushRef="#br0" timeOffset="3980.564">4484 9351 180 0,'17'-19'68'0,"-2"32"-52"0,-1-26 12 0,-7 16 5 0,0-3-10 16,0-3-4-16,3 0 1 15,1-3 1-15,0-4-11 16,-4-8 5-16,-4 5 3 16,-3-6 5-16,-10 0-5 15,-8 4-4-15,-7 2-5 16,-17 10-4-16,-4 6 2 16,0 0 0-16,-10 16-3 15,-1-3-3-15,-13 6 2 16,-1 15 0-16,-3 14-1 15,11 11-2-15,3 7 1 16,10-3-1-16,4-3 4 0,15-7 5 16,9 7 1-16,15-10 2 15,11-3-4-15,14-12 0 16,24-13-3-16,18-12 0 16,7-13-1-16,0-10 0 15,4-5 0-15,3-7 0 16,0 3 0-16,-14-16 2 15,-11 7 1-15,4-22 1 16,-7-13-7-16,-7 10 0 16,-18 0-3-16,-4 21 0 15,-6-2 2-15,-4 12 0 16,-3 9 4-16,-8 13 5 16,-10 25-3-16,-4 19-1 15,-3 7-2-15,-11 8 0 16,1 16-2-16,-1 19 2 15,7 4-2-15,-3-4-1 0,3 3-2 16,4 3-1-16,3-3 4 16,8-9 3-16,3-16-3 15,3-12-1-15,4-13-16 16,4-9-4-16,3-13-36 16,3-13-14-16,5-9-10 15,2-12-2-15,8-13-38 16</inkml:trace>
  <inkml:trace contextRef="#ctx0" brushRef="#br0" timeOffset="4339.514">5165 9351 280 0,'0'-9'107'0,"-7"24"-83"0,-4-21 4 0,0 9-4 16,-3 7-8-16,-3 12 1 15,-4 9-5-15,-4 19 0 16,4-6-7-16,-4 9 4 0,7-9 1 0,-3-6 1 16,11-4 1-16,3 4-2 15,7-13 1-15,7-3-2 16,10-6 0-16,11-4-3 15,4-9-1-15,-4 13-3 16,8-22 1 0,3 3-2-16,-4-4 2 15,4-2-2-15,-4 6-1 0,4 6-21 16,-15-3-11-16,5 0-33 16,-8 0-13-16,-4 0-61 15</inkml:trace>
  <inkml:trace contextRef="#ctx0" brushRef="#br0" timeOffset="4607.978">5535 9376 220 0,'4'-31'82'0,"-4"21"-64"0,3-2 20 0,-3 9 3 15,0 9-8-15,0-6-2 16,-3 13-2-16,-1 5-1 15,-6 26-15-15,-8 28 3 0,-3 0 2 16,-4 10-6-16,0 15-2 16,4 10-3-16,4-10 0 15,-1-6-6-15,11-3-3 16,7 3 1-16,3-7 0 16,4-8-13-16,8-17-5 15,-5-15-50-15,8-6-22 16,3-23-46-1</inkml:trace>
  <inkml:trace contextRef="#ctx0" brushRef="#br0" timeOffset="5224.416">6660 9197 264 0,'0'7'101'0,"0"-1"-78"0,4-19 13 0,-4 13 0 15,7 7-4-15,7-1 1 0,11 0-7 16,17 1-4-16,15-4-12 15,10-6-2-15,3-1-1 0,15 1-3 16,3-3-1-16,0 0 1 16,-10 3 2-1,-8 3-3-15,-13 0 0 0,-15 12 5 16,-10-2 5-16,-21 18 13 16,-15 16-14-1,-17 25-4-15,-18 15-3 16,-10 1 1-16,-1 12-1 15,1 13 0-15,3-4-3 16,7-5-2-16,7-10-2 16,8-7 1-16,3-5-1 15,10-4 0-15,4-15 0 0,7-13 0 16,3-10-25-16,5-8-11 16,-1-11-28-16,0-8-10 15,3-7-79 1</inkml:trace>
  <inkml:trace contextRef="#ctx0" brushRef="#br0" timeOffset="5646.129">8495 9188 312 0,'3'13'118'0,"-3"-7"-92"0,4 0-7 16,-8 25 53 0,-3 20-27-16,0 27-12 0,-3 16-8 15,-1 0-16 1,1 25-1-16,3 4 2 0,3-7-6 16,4 3-2-16,0 6 1 15,0-3 0-15,4-15-6 16,-1-13-2-16,1-6-31 0,-1-10-14 15,-3-9-21-15,-3-9-8 16,-4-13-63 0</inkml:trace>
  <inkml:trace contextRef="#ctx0" brushRef="#br0" timeOffset="6320.396">4212 5378 192 0,'-3'13'74'0,"-1"3"-58"0,1 24 12 0,-1-15 2 16,1 19-3-16,-1 22 2 15,4 13-1-15,0 27 2 16,0 32-16-16,0 28-4 0,4 44 1 0,-1 48-5 16,4 21-1-16,0 18-2 15,4 39 0-15,-4 15 0 16,0 10 1-16,-4-13 0 16,4 3 0-16,1-3 2 15,6-22 1-15,3-19-3 16,1-68-3-16,-4-61 0 15,28 51 1-15,-6-59-6 16,2 33 1-16,-6-46-10 16,-4-16-2-16,-3-31-10 15,-11-13-4-15,-3-18-13 16,-11-23-6-16,0-9-65 16</inkml:trace>
  <inkml:trace contextRef="#ctx0" brushRef="#br0" timeOffset="7057.03">5602 6112 168 0,'-3'-50'66'0,"-1"41"-52"0,-7-7 10 0,4 10 2 15,-3-1 0-15,-8 1 4 16,-6 6-5-16,-19 16-3 15,-6 24-12-15,-8 26 5 0,-6 13 4 16,-15 34-1-16,-6 25-1 16,-12 37-1-16,5 23 0 15,2 37-6-15,8 22-4 16,7 6-3-16,21 4 0 16,32-26-2-16,25-49 2 15,20-36 2-15,36-37 2 16,39-34 5-16,14-28 3 15,28-29-4-15,0-22 1 16,-7-22-3-16,7-34 0 0,0-22-1 16,-21-6 2-16,-7-19 1 15,-7-26 1-15,-11-2 0 16,-10-35 2-16,-14-13-5 16,-15-37-3-16,-21 0-3 15,-21-28-3-15,-24 19 1 16,-22 5 1-16,-14 26-6 15,-21 44-1-15,-21 47-5 16,-7 40-1-16,3 38-12 16,-7 32-3-16,15 12-43 15,20 3-20-15,15 13-64 16</inkml:trace>
  <inkml:trace contextRef="#ctx0" brushRef="#br0" timeOffset="8347.079">16743 6626 288 0,'32'-53'107'0,"-15"25"-83"0,11-7 6 0,-17 20-1 16,0-10-3-16,-1-4 4 16,-6-8-12-16,-8-17-5 15,-6-8-8-15,-8-1 3 0,-7 3 4 16,-3 7 0-16,-11 3 1 16,-14 12-5-16,-21 13 0 15,-7 16-3-15,-7 15 2 16,-21 19-2-16,-11 35 0 15,0 12-6-15,7 9 1 16,-4 20 2-16,8 24 1 16,17-12-6-16,22 0-2 15,24 9 2-15,32-6 3 16,31-12 1-16,22-17 2 0,18-5 0 16,34-22 1-16,12-13 0 15,3-16 0-15,10-18 0 16,4-13 0-16,-7-19 2 15,-11-19 3-15,-10-22-2 16,-4-5-2-16,-10-4-2 16,-11-7 0-16,-11-18 0 15,-14-6 1-15,-13 18-2 16,-12 17-2-16,-13 18 9 16,-11 18 6-16,-14 29-7 0,-11 35-2 15,-7 18-4-15,-7 26-2 16,-17 40 1-16,-11 12-1 15,-1 36 0-15,8 2 2 16,11-3-3-16,10 3 0 16,18-21 1-16,7-13 2 15,10-16-3-15,4-10 0 16,4-14-26-16,6-23-11 16,1-10-41-16,3-18-17 15,3-16-70 1</inkml:trace>
  <inkml:trace contextRef="#ctx0" brushRef="#br0" timeOffset="8921.69">17604 6645 296 0,'21'-78'112'0,"-14"62"-87"0,-4 4 29 15,-3 12 5-15,-7 9-18 16,-10 10-4-16,-12 25-19 16,-13 3-6-16,-14 3-8 15,-1 3-5-15,1 0-2 0,6-2 2 16,8-1 2-16,7-3 0 0,10-3 2 15,7-4-7-15,11-2-1 16,7-7 4-16,11 4 2 16,10-1-2-16,14-5 1 15,11-4 0-15,11 3 2 16,3 3-3-16,3 1-2 16,15 5 4-16,14 17 1 15,-4 8 0-15,-7 7-2 16,-18-22 1-16,8 29 1 15,-11-11 5-15,-14 1 6 16,-14-3 15-16,-15 6 7 16,-13-13-7-16,-11-9-4 15,-15-6-12-15,-23-6-5 16,-22-13-2-16,-11-4-1 16,-3-8-5-16,-14-7-1 0,-8-6 1 15,1-7 0-15,17-8-2 16,11-11 0-16,11-5-31 15,10-4-13-15,14 1-14 16,14-4-4-16,15-6-23 16,10 3-8-16,14-6-44 15</inkml:trace>
  <inkml:trace contextRef="#ctx0" brushRef="#br0" timeOffset="9205.026">17671 6548 312 0,'-25'-19'115'0,"25"16"-89"0,3 3 14 0,5 0 1 15,6-3-8-15,21 0 3 16,25 0-18-16,10 3-6 15,8 0-7-15,14-4-4 0,10 4 2 16,-3 4-2-16,-7 2-1 16,-4 0 1-16,4 0-1 15,-4 7-27-15,-4 3-9 16,-6 2-77-16,-15 4-31 16,1 3 17-16</inkml:trace>
  <inkml:trace contextRef="#ctx0" brushRef="#br0" timeOffset="9862.23">19604 7012 252 0,'25'-41'96'0,"-4"29"-75"0,10-10 8 0,-16 12-1 16,6-5-6-16,0-7 1 15,0-13-6-15,-3-2 0 16,-8-10-10-16,-10-4 0 0,-14 11 3 16,-10 5 3-16,-12 13 4 15,-6 13-5-15,-11 15 1 16,-14 22-4-16,-14 13 0 16,-4 15-5-16,-3 17-1 15,-14 33-1-15,-15 10 1 0,4 22 2 16,11 19 2-16,21-10 1 15,24 7 0-15,22-7-4 16,28-21-3-16,32-17 2 16,35-21 0-16,10-16-1 15,19-18-2-15,9-17 3 16,5-12 0-16,-8-15-1 16,-3-13 1-16,-4-10 4 15,-7-15 6-15,-11-13-3 16,-17-12 2-16,-21-4-3 15,-25 7 0-15,-17-6-8 16,-19 9 0-16,-24-3-1 16,-28 12 0-16,-10 13-3 0,-5 19 0 15,-9 9-1-15,2 12 3 16,19 4-2-16,17 3-1 16,21 10-39-16,35-1-17 15,29-6-22-15,13 0-7 16,19-12-53-1</inkml:trace>
  <inkml:trace contextRef="#ctx0" brushRef="#br0" timeOffset="10525.548">20920 6689 344 0,'3'-25'129'0,"-10"19"-100"0,-17-4 11 16,6 10-2-16,-17 0-15 16,-18 7 0-16,-4 2-12 15,-6 7-4-15,-4 6-4 16,-14 3-5-16,-4 3 1 0,4 3 1 15,10 1 0-15,11 5 0 16,14 7 0-16,8 6-3 0,20 7 0 16,14 5-1-16,22 4 3 15,21 3 0-15,10 7 3 16,4 11-3-16,4 4 0 16,-4-3 3-16,3-6 1 15,4 2-4-15,0 1 1 16,-11-4 2-16,-10-5 1 15,-18-17 3-15,-17-2 1 16,-18-17 8-16,-11-2 4 16,-10-16-9-16,-8-6-3 15,-13-10-5-15,-8-9-2 16,-3-7 3-16,7-12 2 16,8 1-2-16,9-11-2 15,11-5 0-15,15-7-1 16,13-7 0-16,25-18 0 0,25-12-3 15,14-7 2-15,14 0-1 16,25-6-2-16,14-15 3 16,-4-4 2-16,8-3 0 15,-1 0 2-15,-13 0-4 16,-26 6 0-16,-24 19 1 16,-35 19 2-16,-32 19-3 15,-25 18-2-15,-11 10 2 16,-13 16 0-16,-4 9-30 15,10 9-12-15,19 10-46 16,13 0-21-16,18-4-39 16</inkml:trace>
  <inkml:trace contextRef="#ctx0" brushRef="#br0" timeOffset="11636.197">22303 6520 280 0,'-11'-19'104'0,"-3"19"-81"0,-4 0 7 0,8 3-1 16,-1 6-5-16,4 7 1 15,4 9-3-15,6 13 1 16,15 6-13-16,10 3 8 0,11 6 4 16,17 4-5-1,29 15 1-15,10 15-7 0,4 4 1 16,17-3-5-16,4 3-2 15,-7 9 0-15,-11-2-1 16,-3-11 0-16,-7-8 2 16,-11-10 1-16,-14-13 3 15,-14-9-1-15,-11-9 0 16,-10-7-3-16,-11-9 1 16,-10-3-2-16,-11-10 0 15,-11 1-3-15,-10-1 1 16,-7-9-2-16,-11 6-1 15,-7-2 1-15,-24-4 1 16,-22 3-1-16,-7 0-1 16,-17 0 1-16,-22 3-1 15,4 1 0-15,-11-1 2 0,-3-3-1 16,11 3-1-16,17 1-4 16,17-4 0-16,15 0-5 15,18 0-1-15,20 0-37 16,22-3-16-16,18 0-56 15,13 3-25-15,22-3 4 16</inkml:trace>
  <inkml:trace contextRef="#ctx0" brushRef="#br0" timeOffset="12490.679">25340 6670 212 0,'28'-44'79'0,"-14"19"-61"0,11-12 15 16,-14 21 1-16,3-6-6 0,3-3 0 16,1 0 0-16,-7-3 0 15,-8-7-15 1,-6 1-1-16,-15-1 1 0,-7-2-3 0,-6 11 0 15,-12 4-4-15,-17 13-1 16,-24 15 1-16,-12 10 1 16,5 9-1-16,-19 10 1 15,-6 8-2-15,6 20 2 16,12 12 0-16,13 4 1 16,18-4-2-16,18-6-1 15,20 3-1-15,15-3 0 16,21-6-2-16,25-7 1 0,32-12-2 15,13-16 2-15,11-18 0 16,25-20 3-16,4-12-5 16,-8-6-1-16,-3-9 0 15,-7-1 0 1,-11-12 2-16,-18-7 3 0,-17 14 7 16,-21 11 2-16,-21 20-3 15,-18 18-1-15,-11 16 0 16,-7 12 1-16,-6 17-3 15,-8 21-3-15,-7 15 0 16,-4 4 1-16,-6 7-3 16,7 11 0-16,6 1-3 15,8-7-1-15,3-8 1 16,4-5 0-16,3-2-22 16,1-9-8-16,2-10-27 0,5-19-9 15,3-6-22-15,0-13-8 16,7-15-36-1</inkml:trace>
  <inkml:trace contextRef="#ctx0" brushRef="#br0" timeOffset="12836.061">26137 6551 312 0,'-3'3'115'0,"-4"7"-89"0,-7 8 5 15,3-5-1-15,-10 12-8 16,-11 6-1-16,-3 4-3 16,-4-1-1-16,0 10-9 15,4-3-5-15,3 0 0 0,11 0 0 16,7-1 3-16,10-5-1 15,19 2 2-15,16-5 0 16,22-4 1-16,4-3-7 16,-1-3 0-16,-3-6-1 15,-4-7 2-15,-3-3-32 16,-3-2-14-16,-1-4-36 16,-7-4-12-16,-3 1-41 15</inkml:trace>
  <inkml:trace contextRef="#ctx0" brushRef="#br0" timeOffset="13107.101">26568 6554 288 0,'-7'-22'110'0,"3"25"-86"0,1 10 11 0,-4 6 1 16,-8 18 0-16,-2 17 5 15,-8 5-11-15,-10 17-6 0,0 21-13 16,-1 3-7-16,1 7-1 0,3 6 0 16,4 3 1-1,7-4-2-15,3-8-2 0,8-10 1 16,3-6-1-16,3 0-33 16,4-16-13-16,4-10-19 15,-1-18-7-15,8-16-67 16</inkml:trace>
  <inkml:trace contextRef="#ctx0" brushRef="#br0" timeOffset="13498.305">26730 6698 356 0,'-21'4'132'0,"21"11"-103"0,7 7 3 0,0-9-6 16,7 2-3-16,14 4 6 16,18 0-14-16,18-6-6 15,3 5-5-15,3-2-1 0,8-3 0 16,3 2 3-16,0-2 3 16,-10-1 2-16,-8 4 1 15,-13 3 7-15,-15 3 5 16,-14 19-7-16,-14 12-2 15,-18 6-6-15,-17 4-1 16,-11 6-7-16,-3 13-1 16,0 5 0-16,-1-2 0 15,8 3 0-15,0-13 2 0,7-6-6 16,-1-6 1-16,5-10-23 16,6 0-8-16,4-9-21 15,7-12-5-15,3-10-14 16,4-10-4-16,0-6-68 15</inkml:trace>
  <inkml:trace contextRef="#ctx0" brushRef="#br0" timeOffset="13826.961">28011 6692 348 0,'7'-25'132'0,"-7"25"-103"0,0 25 16 0,0-15 2 16,-7 18-8-16,0-6-1 16,-11 34-8-16,-14 41-2 15,0 7-15-15,4-1-8 0,3 16-3 16,8 7-2-16,6-4 2 15,8-12-1-15,-1 0 2 16,1 3-4-16,-1-10 0 16,-3-9-1-16,0-16-2 15,0-12-41-15,0-12-18 16,0-17-23-16,0-9-7 0,3-9-60 16</inkml:trace>
  <inkml:trace contextRef="#ctx0" brushRef="#br0" timeOffset="15958.091">14407 5469 168 0,'0'0'63'0,"4"7"-49"0,7-1 7 0,-8-3 0 0,8 3 0 16,6 1 2-16,12-1-4 16,6 0-1-16,4 0-10 15,3 4 1-15,4-4 2 0,7-3-2 16,17 7 0-16,11-4-5 16,1-3-1-16,2 3 3 15,26-6 1-15,10 3-3 16,3-3-1-16,22-9 5 15,17 9 3-15,25-9-2 16,18-1 0-16,31 1-8 16,14 6 0-16,22 0 1 0,28-4 3 15,7 1-4-15,17 3-1 16,22-3 0-16,21-1 2 16,10 1-3-16,15-3 0 15,7-4-1-15,13 4 0 16,15-7 2-16,-63 3 2 15,-110 4-1-15,225-10-1 16,-161 7 1-16,218-4 1 16,78 0-1-16,-152 7 2 15,-151 3-2-15,200 6-1 16,-176 0 1-16,180 9-1 16,-173-3 0-16,152 10 2 0,-166-7-3 15,117 10 0-15,-149-6 1 16,85 6 2-1,-116-10-3-15,70 13 0 16,-102-6 1-16,42 6 0 0,-74-7 0 16,18 4 0-16,-53-6 0 15,-1 15 0-15,-38-9 0 16,-17 3 0-16,-26-4 0 16,-17 1 0-16,-10-3 6 15,-18 6 6-15,-8-6-4 16,-13 2 0-16,-4-2 0 15,-17 6 0-15,-1-3-4 0,-21 15-1 16,4-6 5-16,-21 38 3 16,10-16-6-16,-21 54-1 15,11-26 0-15,-36 79 0 16,22-38-5-16,-25 85 1 16,21-53 0-16,-18 68 2 15,-24 95 1-15,45-126 1 16,15-44 0-16,-18 32 0 15,-28 90 4-15,21-62 3 16,14-35-4-16,11-37 1 16,13-38-3-16,1 9 0 15,7-24-1-15,3-13 2 16,4-16-3-16,0-9 0 16,0-13-1-16,0 0-2 0,-4-6 1 15,1-6 1-15,-8-4-1 16,-7-2-1-16,-10-1 1 15,-15-3-1-15,-6-3 0 16,-1-3 2-16,-10 7-3 16,-24-7 0-16,-22 0 1 15,-4 0 0-15,-35 0 0 16,-10-7 0-16,-28 7 0 16,-12-9 2-16,-38 6-1 15,-3-3-1-15,-36-1-2 16,-24 1 1-16,-15 0 1 15,-10 3 0-15,-28 0 0 0,-22-1 2 16,-21 8-1 0,-17-1-1-16,-4 6 1 15,-7 0-1-15,-10 4 0 0,-1 3 0 16,-3-4-3-16,-10 7 2 16,-1 0 1-16,-3-3 0 15,-4-1 0-15,4 4 2 16,-3 0-1-16,6 6-1 15,7 0 1-15,4 3 1 16,11 10-3-16,10 6-2 16,14 0 2-16,46 0 2 15,22-7 0-15,20-5-1 16,39-7-2-16,29-10 1 16,24-5 3-16,42-13 1 0,26-10-1 15,20-9-2-15,18-9-2 16,32-1 1-1,21-5 1-15,24-1 0 0,19-9 0 16,20 6 0-16,22-12 0 16,20-25 0-16,15-20-3 15,7 1 2-15,7-13 1 16,18-40 2-16,20-4 1 16,1-34 3-16,-7-12-5 15,0-42-1-15,6-15 0 16,1-13 2-16,-7-15-3 0,-18 18-2 15,-25 92-7-15,-3-76-2 16,-10 47-15-16,-8 38-6 16,-4 31-48-16,19 35-23 15,6 15-38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32:55.7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3020 6924 276 0,'-21'6'104'0,"14"-2"-81"0,0-1 12 16,3-3-2-16,0 3-3 15,1 0 2-15,-1 0-4 16,1 3 0-16,-1 1-16 16,4 2 2-16,4 1 2 0,3-1 1 15,7 0-1-15,14-2 0 16,8-4 0-16,9-3-2 15,15-7-1-15,11-2-3 0,21 0-1 16,6-1-5 0,-9 1-1-16,2 6-1 15,1-4-2-15,3 7 3 16,-21 0 0-16,-7 7-1 0,-14-4 1 16,-7 3-2-16,-18-3 2 15,-3-3 0-15,-7 7 1 16,-4-7-2-16,-7 0 1 15,0 0-18-15,-3 0-4 16,-1 0-53-16,-3 0-20 16,4 3-92-1</inkml:trace>
  <inkml:trace contextRef="#ctx0" brushRef="#br0" timeOffset="811.572">4293 6316 252 0,'-7'-16'93'0,"4"7"-72"0,-1-4 11 0,4 10 1 15,4-3-1-15,3-7 4 16,3-2-5-16,15-7 1 16,14-6-18-16,14 9 3 0,-4 3 3 15,11 7 0-15,-7 5 0 16,4 11 1-16,-5 12 1 16,-2 12 1-16,-8 3 1 15,-17 4-2-15,-11-3-2 0,-14 8-6 16,-11 8-4-16,-6 8-3 15,-1 7 0-15,-10-6-4 16,0-1-2-16,-1-12 0 16,8-3-1-16,0-6-3 15,0-7 2-15,7-9 1 16,7 3 0-16,7-3-3 16,7-3 0-16,7 0 2 15,11-1 0-15,-4 1 1 16,11 3 2-16,13 13-1 15,12 15-1-15,3 6 1 16,0 4 1-16,-4 6-1 16,4 0-1-16,-21 3 1 15,-4 3 1-15,-3-6 1 0,-14-1 1 16,-15-14-2-16,-3 2 1 16,-7-12 0-16,-21-10 1 15,-11 0 0-15,-10-6 2 16,-15-3-1-16,4-3 0 15,-3-3-6-15,-8-7 1 16,-13-6-2-16,6 4 0 16,7-14 0-16,11 4 0 15,15-6-14-15,13-1-4 16,7 1-30-16,11-7-10 16,18-2-24-16,17-14-10 15,7-5-77 1</inkml:trace>
  <inkml:trace contextRef="#ctx0" brushRef="#br0" timeOffset="1457.657">5733 6300 208 0,'-7'-31'77'0,"3"18"-60"0,-3-9 21 0,3 13 6 16,1-7-11-16,-1 4-4 15,1-4-4-15,3 0-1 16,7-2-13-16,4 2 4 0,13 3 3 16,19 4-2-16,9 6 3 15,16 15-1-15,-5 10-2 16,15 16 5-16,3 3 1 15,-4 15 2-15,-3 13 0 0,-28 25-5 16,-17 0-1-16,-22-3-10 16,-22 3-5-16,-13 16-2 15,-3 0-1-15,-19-10 0 16,1-6 0-16,-8 3-3 16,1-3 0-16,3-3 2 15,0-12 2-15,11-7-2 16,17-13 0-16,7-8 1 15,22-8 0-15,21-8 2 16,13-7 1-16,15-9-4 16,28-10-1-16,25-9 3 15,4-3 1-15,-1 0 0 16,7 3 1-16,-13 0-2 0,-12 0-1 16,-13 3-13-16,-14 0-4 15,-12 1-44-15,-9-4-18 16,-8 0-102-1</inkml:trace>
  <inkml:trace contextRef="#ctx0" brushRef="#br0" timeOffset="2194.574">7761 6614 272 0,'21'-79'104'0,"-14"51"-81"0,4-9 14 16,-11 27-1-16,-4-2-8 16,-6-7-2-16,-11 3-8 15,-4 4-3-15,-7 2-9 16,-3 4 3-16,-7 6 3 0,-8 6-4 15,1 4 0-15,-11 2-6 16,10 7-4-16,1 6 1 16,7 3 2-16,6 7-2 15,12 5 0-15,6 4-1 0,8 0-2 16,10-3 3-16,17-3 2 16,18-1 0-16,11 1 2 15,14 3 0-15,-3 6 1 16,17 12 2-16,3 13 1 15,1 4-3-15,-7-4-3 16,-11 6 0-16,-11 1-1 16,-10-1 11-16,-15-3 5 15,-9-9 5-15,-12-6 4 16,-13-7-7-16,-15-6-3 16,-14-9-4-16,-10-4 0 15,3-3-6-15,-14-5-3 16,3-11-1-16,4 4 1 0,4-10 1 15,7-9 3-15,6-3-3 16,12-12-2-16,13-20-3 16,15-28 1-16,10-12-1 15,14-6 0-15,11-13 2 16,10-16 2-16,22 0-1 16,3-3-1-16,0 0 1 15,-4-9-1-15,-2 6 2 16,-9 16 3-16,-6 6-4 15,-14 3-1-15,-18 0 0 16,-14 6 0-16,-10 13 0 16,-11 16 0-16,-7 9-3 15,-15 21 0-15,-13 17-16 16,-11 18-7-16,0 17-29 0,7 2-12 16,11 9-56-16,-1 7-23 15,8 0 15 1</inkml:trace>
  <inkml:trace contextRef="#ctx0" brushRef="#br0" timeOffset="2794.628">3097 9486 240 0,'4'0'90'0,"3"0"-70"0,7 3 17 0,-7 0 4 15,11 0-2-15,-1 4 4 16,5-1-7-16,6 0 1 16,7 0-21-16,-3-2 4 0,28-1 1 15,14 6-3-15,-11-3 2 16,4 4-9-16,-7-1-4 15,4 4-4-15,-1-1 0 16,1 1-2-16,-11-4-1 16,0-3 1-16,-14 1 1 15,-4-7-19-15,-3 0-6 0,-1-3-41 16,-10-4-19 0,1 1-82-16</inkml:trace>
  <inkml:trace contextRef="#ctx0" brushRef="#br0" timeOffset="3512.528">4636 8915 248 0,'0'-25'93'0,"0"16"-72"0,10-7 14 0,-6 10 0 16,3-4-3-16,0-2 1 15,0-4-5-15,7 1-3 16,7-1-13-16,7 0 3 0,11 4 3 16,0 2 1-16,7 7 3 15,0 3 1-15,-15 6 1 0,-6 4-5 16,-11 9 1-16,-10 6-9 16,-11 3-4-16,-11 6 0 15,-7 10 0-15,1 3-6 16,-8 0 0-16,7-3 1 15,4-3 1-15,3 0-6 16,4-7 0-16,7-2-1 16,4-1 2-16,6-3 1 15,4-3 1-15,18 0 0 16,14 4 0-16,14 5 0 16,-4 4 2-16,11 15 1 15,-11 0 1-15,8 1 0 16,-1-4 0-16,-3 0-5 15,-3-3-1-15,-22 3 3 0,-7 7 3 16,-10-1 1-16,-15-6 0 16,-10 0-1-16,-7-9 0 15,0-6-2-15,-18-7 1 16,-7 6-4-16,-10-6 0 16,-15-2-1-16,4 2 0 15,-4-9 2-15,11-7 0 0,7-6-3 16,15-2 2-1,2-4-12-15,15-4-7 16,14-5-38-16,11-10-15 16,10 0-19-16,21-9-6 15,11-6-44 1</inkml:trace>
  <inkml:trace contextRef="#ctx0" brushRef="#br0" timeOffset="4054.135">6255 9003 308 0,'-11'-12'115'0,"8"8"-89"0,-4 4 21 0,0 4 3 15,-1 2-16-15,-2 3-5 16,-4 1-14-16,0 5-5 16,-4-2-6-16,7 6-5 0,-6-4 0 15,6 1-1-15,8 0 0 16,3-1 0-16,3 1 0 16,8-7 2-16,10 10 2 15,4-3-3-15,17 0 0 16,18 2 3-16,-7 7 1 15,3 4-1-15,1 2-2 16,-1 7 1-16,1 9-1 16,3 3 2-16,-4 6 1 15,-3-6 7-15,-7-2 6 0,-18-8 1 16,-3-2 1-16,-15-10 2 16,-10 3 2-16,-10-2-6 15,-15-4-1-15,0-3-9 16,-13 3-4-16,-1-3-4 15,-4 0 1-15,-17 0 1 16,-3-7 0-16,-1 1-3 16,5-13 2-16,9-3-23 15,8-12-10-15,7-7-15 16,6-9-7-16,8-4-19 16,11-5-5-16,6-7-67 15</inkml:trace>
  <inkml:trace contextRef="#ctx0" brushRef="#br0" timeOffset="4310.947">6205 8909 312 0,'-7'-9'115'0,"4"9"-89"0,3-4 10 0,0 4 0 16,3-6-11-16,8 6-2 15,10-9-9-15,21 6-4 16,4-4-5-16,14 1-4 0,4 0 2 16,17 0-4-16,11-1 0 15,6 7 1-15,-2 0 0 16,-5 3-20-16,-6 1-9 16,7 2-43-16,-8 0-16 0,-6 10-44 15</inkml:trace>
  <inkml:trace contextRef="#ctx0" brushRef="#br0" timeOffset="5045.858">7549 8831 240 0,'-17'-25'90'0,"17"18"-70"0,-11-2 21 16,8 3 7-16,-1 6-8 15,4 0-1-15,0 0-7 16,7 0-2-16,4 0-17 16,-4 6 8-16,18 3 2 0,10-2-5 15,18 2 0-15,7-3-7 16,10 0-1-16,-6 1-4 15,-4-1 1-15,0-3 0 0,3 0 1 16,-13 4-2-16,-5-1 1 16,-9 0-2-16,-8 3 2 15,-14 7 2-15,-10 22 2 16,-11 18-5-16,-8 4-4 16,-6 12-4-16,-3 9 1 15,-8 17 3-15,0 8 1 16,-3-2 1-16,-4-7 0 15,0 6-5-15,0-2 1 16,1-7-5-16,-1-13 1 16,4-15-27-16,6-3-11 15,1-13-17-15,7-9-6 16,3-16-33-16,8-9-14 16,6-20-18-1</inkml:trace>
  <inkml:trace contextRef="#ctx0" brushRef="#br0" timeOffset="5764.024">4501 5313 184 0,'29'-19'71'0,"-22"9"-55"0,0-2 9 15,-7 9-1-15,0 3-3 16,0 6 2-16,3 3-2 16,1 10 2-16,3 9-13 15,0 4 5-15,0 12 3 0,0 18-2 16,4 23 1-16,-4 9 2 16,3 25 0-16,1 25 1 15,3 19 2-15,4 38-8 16,-1 41-1-16,-3 21-3 0,8 29-1 15,2 24-5 1,4-2-1-16,8-4 1 16,6 23 0-16,0-29 0 15,1 3 0-15,-8-6-2 0,4-25-2 16,-7-6 3-16,-11-32 0 16,-4-25-4-16,-3-15 1 15,-3-23-2-15,-4-34 0 16,4-28 0-16,-1-22 0 15,1-16-7-15,-1-24-4 16,8-8-24-16,-4-14-11 16,0-14-33-16,7-5-11 15,4-13-28 1</inkml:trace>
  <inkml:trace contextRef="#ctx0" brushRef="#br0" timeOffset="7207.472">6216 5585 168 0,'3'-31'66'0,"-3"22"-52"0,4-1 8 0,-4 7 1 15,0-3-5-15,-4 6 1 16,1-3-8-16,-4 0-2 16,-4 3-5-16,-3 0 2 15,-7 0 3-15,-7 3 1 0,-7 6 2 16,-8 4-2-16,-6 15 1 15,-8 19 0-15,4 12 1 16,-10 17 2-16,-1 27 4 16,-17 29-1-16,-7 28 1 15,0 25-5-15,10 28-3 16,15-3-1-16,17-9-1 16,14-1 0-16,22-15 0 15,13-9-7-15,25 3 0 0,25-23 3 16,11-18 2-1,6-15-2-15,11-26-1 0,18-22 3 16,7-25 1 0,-11-28-1-16,18-22 1 15,7-15 0-15,-3-23 1 16,-5-25-4-16,1-9-1 0,-3-6 3 16,-4-4 1-16,-15-24-3 15,-10-4-1-15,-17-6-1 16,-15-19 1-16,-13-15-2 15,-19-14 2-15,-17-24-2 16,-17 10 2-16,-29-23-2 16,-14 13-1-16,-4 6-4 15,-6 19 0-15,-8 28 0 0,-7 35 2 16,1 28-4 0,10 34 2-16,10 22-9 0,15 16-4 15,14 7-60-15,6 2-24 16,22 0-43-1</inkml:trace>
  <inkml:trace contextRef="#ctx0" brushRef="#br0" timeOffset="9084.096">14496 6720 228 0,'-14'0'85'0,"6"0"-66"0,1 0 12 0,4 0 1 0,-1 0-4 15,4 0 1-15,0 0-5 16,0 10-3-16,4-1-11 16,6 4 7-16,8 2 5 0,10-2-2 15,11 0-2-15,7-4-2 16,14 0 3-16,18-2-5 15,13-7 0-15,1 6-4 16,-7-3-1-16,3-3-5 16,-7 6-1-16,-7-3-3 15,-10-3-3-15,-15 10 2 16,-7-4 2-16,-10-3 0 0,-7 4-1 16,-8-4-43-1,-2 6-19-15,-5-3-22 0,-3 1-8 16,0 5-38-1</inkml:trace>
  <inkml:trace contextRef="#ctx0" brushRef="#br0" timeOffset="9832.311">15723 5999 212 0,'0'-44'82'0,"0"35"-64"0,4-10 20 16,-4 13 3-16,0 0-6 15,3-1 0-15,1-2-9 16,3 3-2-16,7-1-13 16,14 1 4-16,25-3 3 0,18-1-2 0,6 4 3 15,22 6-1-15,7 6-2 16,-4 10 5-1,-10 6 1-15,-14 0-5 0,-18 15 0 16,-18 7-4-16,-17 10 0 16,-15 5-7-16,-20-2-2 15,-22 5 0-15,-14-5 0 16,-10 2-2-16,3 4-2 16,0 3 1-16,10-10-1 15,8-5-3-15,7-1 0 16,10-6-1-16,11-4 3 15,11 1-2-15,13 0 1 16,19 0 2-16,17 9 0 16,14 9 2-16,0 17 1 15,0-1 1-15,3 0 2 16,4 4-8-16,-7 2-3 0,-7 10 7 16,-17-13 3-16,-19-9 2 15,-20-9 1-15,-18-4-4 16,-14-9-1-16,-11-6 1 15,-14-9 0-15,-21-7-5 16,-14-7 1-16,-4-5 0 16,-3-4 2-16,-18 1-3 15,3-10-2-15,12 0 2 16,9-3 2-16,15-7-5 16,11 1-1-16,10-1-23 15,14 1-6-15,18 0-36 0,14-4-15 16,14 1-87-1</inkml:trace>
  <inkml:trace contextRef="#ctx0" brushRef="#br0" timeOffset="10421.35">17212 6325 236 0,'-14'-18'88'0,"14"5"-69"0,0-9 8 15,0 9-1-15,3-5-3 16,8-7 1-16,7-10-5 16,10 4-1-16,11-1-10 15,14 4 4-15,7 3 3 0,10 0-1 16,22 6 2-16,17 10 2 16,-3 9 1-16,3 12 1 15,4 26 2-15,-3 25-6 16,-19 3 1-16,-13 15-6 15,-22 19 1-15,-17 7-5 16,-14 0-2-16,-22-7 0 0,-20 16-1 16,-22 0-7-16,-10-6 0 15,-8-13 1-15,-3 9 1 16,-10 1 1-16,-1 0 2 16,8-20-1-16,10-11-1 15,14-7-2-15,18-13 1 16,17-6 1-16,25-9 0 15,18-6 0-15,11-17 0 16,24-2 0-16,21-13 2 16,4 3-1-16,-4-12-1 15,4 3-19-15,-1-3-8 16,1-4-28-16,-11 1-12 16,-6 0-95-1</inkml:trace>
  <inkml:trace contextRef="#ctx0" brushRef="#br0" timeOffset="11187.178">19981 6423 236 0,'14'-63'90'0,"-10"38"-70"0,0-10 17 0,-8 23 4 16,-7-7-18-16,-10 0-2 16,-18 3-9-16,-17 1-2 15,-8 5-6-15,-6 10-1 0,-4 7 1 16,-7 5-2-16,0 7-2 16,3 3 1-16,7 6-1 15,11 0 0-15,11 10 0 16,10 0 0-16,7 9 0 15,11 3 0-15,11 3 2 16,10 0-3-16,17 4-2 16,22-7 2-16,14 0 2 15,7 0 0-15,7 4 2 16,11 8 0-16,10 10 1 16,0 4-2-16,-7-1 1 15,-7 6-2-15,-10 1-1 0,-8 6 3 16,-10-7 2-16,-11-2 9 15,-10-13 3-15,-14-10 0 16,-8-6 2-16,-13-6-4 16,-12-9-1-16,-13-7-6 15,-21-9 0-15,-11-1-5 16,-4-8-2-16,-3-10-3 16,-11 0 1-16,-6-3 3 15,2-13 1-15,12 3-4 16,6-12-1-16,11-12 1 15,14-13 0-15,15-7 1 16,13-2 2-16,18-1-3 16,25-6-2-16,31-6-1 0,18-19 3 15,22 3 0-15,27-6 1 16,4 3 0-16,11-12 0 16,10-4 2-16,-39 35 1 15,-24 9-1-15,7-6 1 16,-22 13 0-16,-17-10 1 15,-11 13-5-15,-24-4 1 16,-4 13-2-16,-28 4 0 16,3 12 0-16,-24 6 0 15,-7 0-25-15,10 6-11 16,11 10-12-16,14 3-5 16,17 6-2-16,15 3 0 15,10 10-55 1</inkml:trace>
  <inkml:trace contextRef="#ctx0" brushRef="#br0" timeOffset="11815.369">21721 6219 232 0,'-22'-19'88'0,"19"19"-69"0,-1 0 8 0,4 0 1 15,0 0-6-15,0 6 1 16,4 4-1-16,3 5 1 16,7 4-13-16,7 3 8 0,4 3 4 15,7 3-5-15,6 10 1 16,12 0-5-16,-1 2 2 0,-6-5-8 16,34 28-2-16,22 15-3 15,7-3 1 1,3-6-2-16,-3-3-1 0,-14 6 1 15,-11-9-1-15,-7 0 0 16,35 37 2 0,-70-59 3-16,-14-4 7 15,-11 1 2-15,-11-4-7 16,-10-5-2-16,-10-1-3 16,-15-3-2-16,-14 0 3 15,-17 3 0-15,-4 7-4 16,-11-1 1-16,-10 7-2 15,-18 3 0-15,0 0 0 0,7-3 0 16,-3-4 4 0,3-6 1-16,8-5-1 15,16-8-2-15,15 1-6 0,15-9-4 16,13-7-34-16,14 0-16 16,11-3-11-16,7-3-4 15,11 3-54 1</inkml:trace>
  <inkml:trace contextRef="#ctx0" brushRef="#br0" timeOffset="12265.216">23555 6937 208 0,'-18'-13'77'0,"11"16"-60"0,7 4 13 0,0-1 3 15,4 0-4-15,6 0 1 16,8 4-6-16,10-1-1 16,11 1-12-16,3 5-2 0,8-5-2 15,10-4-3-15,14-3-1 16,3 3-1-16,5 1-2 15,-12-4-2-15,-3-3 1 16,0 0-30-16,4-3-14 16,-4 0-8-16,-4-1-1 15,-6 4-47 1</inkml:trace>
  <inkml:trace contextRef="#ctx0" brushRef="#br0" timeOffset="12974.336">24871 6285 228 0,'-25'-22'88'0,"18"22"-69"0,0-4 15 16,7 4 1-16,0-3-14 0,4 0-2 15,6-3 0 1,11 0 2-16,18-4-11 0,18-2-1 0,6 9 1 16,4 3 3-16,11 3 2 15,6 16 0-15,-24-1 4 16,-10-2-5-16,-8 9 2 15,-3 10 0-15,-21-1-1 16,-18 4-5-16,-22 9-2 16,-6 0-2-16,-7 0 1 15,0 0-4-15,-4-3-2 16,0-7-3-16,4-2-1 16,-1-7 2-16,12 0 0 15,6-6 1-15,7 0 2 16,11-3-3-16,11 6-2 15,7 0 2-15,13 3 0 16,1 7 3-16,14 6 1 0,11 18-1 16,6-2 1-16,1 9-2 15,-19-16 2-15,-9-6-2 16,2 15-1-16,8 23 1 16,-10-7-1-16,-12-9 0 15,-10-10 2-15,-10-9 1 16,-11-6 3-16,-14-10-3 15,-22-6 0-15,-17-6-1 16,-3-6 1-16,-4-7-4 16,-14-3 0-16,-11-3-1 15,-7-3 0-15,11-6 0 16,10-1 0-16,15 1-3 16,10 3 1-16,14 2-20 15,11-2-9-15,14 6-16 0,14-9-7 16,14 6-25-16,18-4-11 15,14-8-26 1</inkml:trace>
  <inkml:trace contextRef="#ctx0" brushRef="#br0" timeOffset="13542.245">26666 6316 264 0,'-3'-31'99'0,"3"31"-77"0,0 0 18 15,0 0 2-15,-7 6-7 16,0-3 2-16,-18 6-12 16,4 1-3-16,-28 2-13 15,10 4-5-15,-18 6-3 0,15-3-1 16,-7 6 0-16,10-3-3 15,4 15 2-15,6-8 1 16,15 8 0-16,0-5 0 16,14 5 0-16,14 7-3 15,18-6 2-15,17-4 3 16,-3-12 1-16,-11-3-4 0,29 3 1 16,-18-6 2-16,35 6 3 15,-18-4-2-15,19 20 0 16,-19-13-1-16,4 25-2 15,-10-9 1-15,-4 15 1 16,-11-8-1-16,-3 8 2 16,-8-9-2-16,-6 6 2 15,-7-9 4-15,-8 6 6 16,1-9-1-16,-15 3 1 16,1-9-3-16,-22-7 1 15,4 3-6-15,-35-12-3 16,10-3-4-16,-28-16 1 15,14 0 1-15,-32-13 0 0,-21-6-3 16,39 4 0-16,14 2-29 16,0-12-12-16,7 6-12 15,7-12-4-15,11 6-13 16,7-10-7-16,3-12-33 16</inkml:trace>
  <inkml:trace contextRef="#ctx0" brushRef="#br0" timeOffset="13855.816">26734 6297 240 0,'-8'-6'90'0,"8"6"-70"0,4 0 13 0,-4 0 1 16,7 0-7-16,0 0 1 15,21 0-9-15,-7 0-1 16,29-3-11-16,-8 0-2 0,18-1 1 16,-10 1-3-16,31 3-2 15,-18 0-3-15,25 0 1 16,-17 0-21-16,17 7-10 0,-17-4-26 15,24 6-11-15,-17-3-45 16</inkml:trace>
  <inkml:trace contextRef="#ctx0" brushRef="#br0" timeOffset="14384.105">28081 6307 256 0,'-14'0'96'0,"14"0"-75"0,-4 9 14 0,4-9 3 16,0 6-2-16,0-3 0 15,11 7-15-15,0-1-7 16,27 1-9-16,-6-1 1 0,28 0 3 16,-10 1-3-16,24-1-1 15,-18-3-2-15,36 1-3 16,-18-1 3-16,4 0 0 16,-15 1-1-16,1-1-2 15,-12-3 1-15,-2 6-1 16,-11-2 0-16,-4 2 2 15,-7 0-1-15,-10 13 2 16,-1-3 2-16,-17 28 2 0,0-9-1 16,-38 25 1-16,-29 27-2 15,0 11 0-15,-4 5-6 16,0-2 1-16,1-13 0 16,-1-7 2-16,4 4-3 15,7-6 0-15,11-10 3 16,10-6 1-16,7-16-15 15,11-12-4-15,4-1-30 16,6-12-12-16,4-9-19 16,3-7-7-16</inkml:trace>
  <inkml:trace contextRef="#ctx0" brushRef="#br0" timeOffset="16173.992">29316 5573 224 0,'-60'0'85'0,"60"0"-66"0,-71 6-1 16,57-3-6-16,-18-3-2 0,4 0 4 16,-32-3-8-16,-28 3-1 15,0-6-3-15,-11 3-2 0,-21-4 1 16,-3 7 3-16,-15-9 2 15,-24 6 0-15,-4-3-1 16,-28-4-3-16,-7 7 1 16,-25-3-2-16,-7-4-1 15,-21 4 1-15,-21 0-1 16,-4 0 2-16,-24 2 1 16,-22 1 7-16,4 0 6 15,-10 3-6-15,-22 0-1 16,-10 0 1-16,6 0 1 15,8-3-3-15,-7 3-3 16,-22 0-2-16,8-3 0 0,14-3-4 16,-4-1 0-16,-7 1 1 15,0 0 0-15,11 3-3 16,-1 3 2-16,-13 3 3 16,3 3 3-16,11 3-7 15,0 1 0-15,-11 2 0 16,10 1 3-16,19 0-2 15,-5 2 0-15,-2-5 1 16,24-1 2-16,0 0-1 16,-57-2-1-16,57-4 1 15,11-3 1-15,42-3-1 16,7-4-1-16,28 4 1 16,25-6 1-16,3 3-3 15,29 2 0-15,27-2-1 0,8-3-2 16,7 9 3-16,25-3 2 15,21 3 0-15,21 0-1 16,21 0 1-16,11 0 1 16,10 0-6-16,11 3-1 15,7 3 2-15,10 3 3 16,8 4 1-16,6 12-1 16,5 19-2-16,2 12 1 15,-3 10 5-15,-3 3 2 16,-4 38-2-16,-7 18-1 15,-7 7-1-15,-3 31 1 16,-4-3-2-16,0-3-1 0,0 12 1 16,0-9 1-16,-4-13 3 15,-3 13 2-15,0-12-1 16,0-20 1 0,-4-6-2-16,4 1 0 0,0-4-1 15,3-22 0-15,4-12-2 16,0-16 1-16,4-10 0 15,3-9 1-15,3-6-2 16,4-6-2-16,4-7 1 16,6-2-1-16,8-4 2 15,7-7 1-15,7-2-1 16,6 0-2-16,5-4-2 16,3-2 1-16,10-1 1 15,25 4 0-15,15-4 0 0,-1-3 2 16,25-3-1-16,25 1 2 15,3-4-2-15,39 3-1 16,-4 0 1-16,40 3 1 16,6 4-3-16,22-1 0 15,24 0 1-15,4 4 2 16,28-4-3-16,21 1 0 16,10-1 1-16,5 1 0 15,20-4 0-15,18 3 2 16,14 1-3-16,18 2 0 15,4 4 1-15,-1 0 2 16,7 2-1-16,1 1-1 16,6 0-2-16,8 6-1 0,-1 0 4 15,4 6 1-15,7 4 0 16,0 15-2-16,0 0-2 16,0 0 1-16,-7 1 1 15,4-11 0-15,-18 7 0 16,-21-6 2-16,-18-3-1 15,-14-1-1-15,0-2-2 16,-18-1 1-16,-28 1 1 16,-3 6 2-16,-36-7-1 15,-10-6-1-15,-32-3 1 16,-11 4-1-16,-42-14-3 16,-31 1 2-16,-18-10-1 0,-22-9 0 15,-28-6 2-15,-24-16 2 16,-18-4-1-16,-21-11 2 15,-18-7-2-15,-18-3-1 16,-13-7 1-16,-11-21-1 16,-11-20 0-16,-7 1 2 15,4-9-1-15,0-26 2 16,-4-6-2-16,7-16-1 16,0-24 1-16,4-4-1 15,0-35 0-15,3-11 2 16,-7-14-3-16,-3 13-2 15,-11-6 2-15,-10 34 0 16,-1 26-10-16,8 6-3 16,10 21-101-16,25 4-45 0,32 6 32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33:16.57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2469 6134 188 0,'-21'-6'71'0,"14"6"-55"0,-3 0 13 16,6 0 2-16,-3 0-5 15,0 3 2-15,0 0-1 16,0 0 1-16,0 0-15 15,7-3 3-15,0 0 4 0,-4 0 0 16,4 0 3-16,0 0-4 16,0 0-2-16,4 0-1 15,3-3 0-15,7 0-4 16,4 0 0-16,13-3-3 0,5-1 0 16,10 4-3-1,-4 0 1-15,11 3-2 0,-7-3 2 16,17 3-2-16,15 0 0 15,10 6-3-15,-7 4-2 16,0-4 1-16,4 0-1 16,-4 0 0-16,0-2 2 15,0-4 1-15,-17 0 3 16,-1-4-3-16,-17 1-2 16,-3 0 2-16,-1 0 0 15,-14 0-1-15,-3 0 1 16,-1 0-4-16,-6 3 0 15,0 0 1-15,-8 0 0 0,1 0 2 16,-8 0 1 0,4 0-1-16,1 0-2 0,-5-3 1 15,4-1-1-15,0-2-3 16,0-3 2-16,-3-1-52 16,-1 1-22-1</inkml:trace>
  <inkml:trace contextRef="#ctx0" brushRef="#br0" timeOffset="6199.03">4396 5805 168 0,'21'-57'66'0,"-11"23"-52"0,12-13 14 15,-15 31 3-15,3 1-1 16,4-1 4-16,0 0-3 15,-3 4-1-15,3 2-17 16,-3 1 10-16,-4 9 4 0,-4 0 5 16,-3 9 6-16,-7 16-10 15,-7 16-2-15,-14 9-6 16,-4 7-3-16,-3 2-9 0,3 10-5 16,-7 6-2-16,11-2-1 15,7-11 0-15,10-8 0 16,4-10-3-16,7-10 2 15,4-6 1-15,6-9 2 16,15-3-1-16,7-7-1 16,14-6 1-16,0-6-1 15,6-3 2-15,1 0 3 16,7 6-2-16,11 6 0 16,14 6-1-16,-4 10-2 15,0 10 1-15,-7 12 1 16,-7 15-1-16,-4 13-1 15,-10-3 1-15,-10-6 1 0,-15-7 14 16,-10-2 9-16,-18-4-3 16,-15 0-3-16,-2-3-9 15,-15-6-2-15,-14 6-4 16,-17-10-3-16,-4-5 0 16,-11-7-1-16,4-6-3 15,-4-10 2-15,-3-15-4 16,4-7 1-16,-5-12-29 15,15-3-11-15,11 0-10 16,17-4-3-16,4-5-25 16,17 2-11-16,11-9-47 15</inkml:trace>
  <inkml:trace contextRef="#ctx0" brushRef="#br0" timeOffset="6515.99">4583 5620 244 0,'14'9'93'0,"3"-9"-72"0,15-3 11 0,-18-3 1 16,7-4-3-16,15-5 2 0,20-1-4 16,4 0-3-1,11 7-13-15,-8 9-3 0,8 0-2 16,-8 0-3-16,11 9-3 16,11-2 0-16,0-4 1 0,-4 3-43 15,7-6-17-15,7 0-88 16</inkml:trace>
  <inkml:trace contextRef="#ctx0" brushRef="#br0" timeOffset="7115.483">6152 5786 248 0,'8'-63'93'0,"-5"35"-72"0,11-16 9 0,-7 32-1 0,4-1-4 16,3 4 2-16,7 2 2 15,11 14 2-15,0 12-16 16,6 15 11-16,1 10 4 0,0 3-4 16,-7 3-1-16,-8 10-8 15,-6 9-2-15,-14 15-5 16,-19-2-1-16,-13-7-5 15,-11 13-1-15,-10 6-3 16,3 3-1-16,0-12 1 16,4-10 0-16,7-9-3 15,10-7 2-15,0-5-1 16,15-7 0-16,10-3 0 16,10-10-2-16,15-12 7 15,24-9 3-15,29-10 1 16,3-6 3-16,14-7-5 0,15-2-1 15,-4-1 2-15,-4 4 1 16,-21 6-6-16,-3 0-2 16,-1 3-22-16,-3 0-10 15,-7 3-30-15,-3 0-12 16,-8-3-18-16,-6 3-7 16,-11 0-25-1</inkml:trace>
  <inkml:trace contextRef="#ctx0" brushRef="#br0" timeOffset="7656.794">7969 5984 272 0,'0'-44'101'0,"-3"31"-78"0,-8-9 13 16,1 16 2-16,-5 0-13 15,-6 2-5-15,-7 4-11 16,-11 7-4-16,0 8-3 16,-3 4 3-16,0 22 1 0,-1 12 2 15,1 16 0-15,-4 7 7 0,0 2 4 16,4 25-3-1,14 7-1-15,10-3-5 16,18-4-1-16,14-6-3 0,15-9-1 16,13-13-1-16,21-18 2 15,19-19-1-15,6-20 0 16,-4-18-3-16,12-18 1 16,6-17 4-16,-7-3 6 15,-10-21-1-15,-11-23 1 16,-14-9-5-16,-11-3-3 15,-10-25-2-15,-14-9-3 16,-18 8 1-16,-21-2-1 16,-29 0-3-16,-20 15 2 15,-8 23-8-15,-6 30-2 16,-1 26-1-16,4 22 2 16,14 15-7-16,21 10-4 0,18 0-25 15,18 0-7 1,13 0-15-16,8 2-5 0,10 11-59 31</inkml:trace>
  <inkml:trace contextRef="#ctx0" brushRef="#br0" timeOffset="8271.573">9352 5868 208 0,'4'-26'77'0,"-8"14"-60"0,-6-13 15 0,3 15 2 15,-4 1-4-15,-3-4 0 0,-7 4-9 16,-4 6-2 0,-3 9-11-16,-4 10 1 0,0 6 2 15,0 15 0-15,-3 7 3 0,0 25 6 16,-4 19 2-16,-3 6-3 15,-1 16-1-15,8 15-6 16,10-5 0-16,18-20-3 16,18-9 2-16,14-13-2 15,10-15 0-15,21-16-1 16,22-16 0-16,3-12-2 16,0-13 1-16,0-12 0 15,1-10 1-15,2-15 2 16,-3-19 4-16,-10-16-4 15,-15-6 0-15,-13 0-4 16,-22-7 1-16,-25-18-4 16,-24-9 0-16,-18 8-1 0,-7 4-2 15,-17 0-10-15,-18 13-4 16,-1 15-13-16,15 19-5 16,14 16-19-16,18 12-7 15,10 12-110 1,22 7-54-16,13-3 108 15</inkml:trace>
  <inkml:trace contextRef="#ctx0" brushRef="#br0" timeOffset="9621.206">27838 2735 176 0,'3'-15'68'0,"-10"11"-52"0,-14 4 8 0,7 0 0 16,-11 4-10-16,-10 2-3 16,-18-3-4-16,-21 3 0 15,3-3-4-15,15 7-2 0,-57-7 0 16,-49 3 1-16,-8-3 1 16,-20 4 1-16,-1 2 2 0,-27-3 3 15,3 7 5-15,-25 6-6 16,-4 3 0-16,-10 6-2 15,-14 9-1-15,7-2-3 16,-11 6 1-16,22-4-2 16,-11 17 2-16,28 11 4 15,-7 11 6-15,28-1-5 16,64-16 0-16,35-15 0 16,-31 41 0-16,31-16-2 15,11 25 1-15,3 19-4 16,32-6 0-16,32-1 5 15,49-5 3-15,31-7 0 0,37-7 3 16,45-5-1-16,53-10 0 16,31 3-5-16,50-9-3 15,39 3-2-15,32-3 0 16,13-6-2-16,15-10 2 16,25-3-2-16,21-7-1 15,87-2 1-15,-6-10-1 16,-11-12 0-16,1-10 0 15,6-6 0-15,-10-6 2 16,-8-7-1-16,-20-9 2 16,-32-6-2-16,-32-12-1 15,-14-20 1-15,-32-12 1 16,-35 3-1-16,-22-3-1 16,-34-16 1-16,-50-6-1 0,-46-6 0 15,-42 9 2-15,-46-13-3 16,-39-12 0-16,-60-3 1 15,-63 3 0-15,-57-16-3 16,-46-3 2-16,-49 10-1 16,-38 9-2-16,-5 13 0 15,-10-1 0-15,-14 13-19 16,14 3-10-16,8 26-38 16,2 15-17-16,4 12-38 15</inkml:trace>
  <inkml:trace contextRef="#ctx0" brushRef="#br0" timeOffset="10732.654">2917 8749 204 0,'-7'-3'77'0,"0"3"-60"0,0 0 15 0,7 0 2 16,-7 0-4 0,4 0 0-16,-4 0-4 0,0-3-1 15,3 0-14-15,-3 0 7 0,7 3 2 16,-3 0-4-16,3 0-1 15,0 0-1-15,3 3 4 16,8 3-1-16,10 0 1 16,11-3 2-16,17-3 0 15,11 0-5-15,-4-6 1 16,15-3-5-16,7-1 1 16,13-5-3-16,1-4 0 15,-14-3-3-15,-4 6 1 16,-4 4-4-16,-13 2-2 15,-4 4 2-15,-11 3 0 16,-14 6 1-16,-3 3 2 16,-8-3-3-16,-6 7-2 0,3-1-20 15,-7-3-8-15,0-2-43 16,0-4-20-16,0 0-90 16</inkml:trace>
  <inkml:trace contextRef="#ctx0" brushRef="#br0" timeOffset="11363.656">4367 8166 240 0,'-10'-13'90'0,"6"7"-70"0,-3 6 19 0,4 0 5 16,-4 0-10-16,0 0 0 16,0 0-8-16,-1 9-4 15,1 4-12-15,0 3-4 0,0 2 0 16,-3 4-3-16,-1-3-2 0,-3 0 2 15,3 6 2-15,4-6-2 16,0-3 0-16,4-1-3 16,3 1-1-16,7-3 1 15,3-4 2-15,15-6-1 16,7 3-1-16,17-3 1 16,11-3-1-16,-3 10 0 15,6-1 2-15,-6 13-1 16,13 6-1-16,-3 10 1 15,7 9 1-15,-3 0 1 16,-8 0 3-16,-3 3 6 16,-14-6 4-16,-11 0 3 15,-6 6 1-15,-12 0 0 16,-10 4 2-16,-7-4-3 16,-10-3-2-16,-15-6-5 0,-10-4-2 15,-4-8-6-15,-17-11-1 16,10 1-1-16,-4 0-2 15,1-6 1-15,0-13-1 16,-11 0-3-16,7-13 0 16,-4-6-25-16,8-3-11 15,14-6-24-15,3-3-9 16,14-4-69 0,15 7-66-16,6 3 73 15</inkml:trace>
  <inkml:trace contextRef="#ctx0" brushRef="#br0" timeOffset="11618.899">4477 8018 304 0,'10'-6'115'0,"4"6"-89"0,18-9 10 16,-18 9-2-16,15-10-8 15,6 1-1-15,18-4-13 16,14-5-8-16,14-1-2 16,7 0-2-16,-10 10 2 0,6-1-1 15,5 10-1-15,-5 6-13 16,4 4-6-16,1-1-41 16,-8 4-18-16,14 3-57 15</inkml:trace>
  <inkml:trace contextRef="#ctx0" brushRef="#br0" timeOffset="12296.325">6636 8091 184 0,'7'-54'68'0,"0"29"-52"0,-7-3 19 16,0 22 5-16,-7-7-9 15,0 1-1-15,-7 5-8 0,-4 4-2 16,-10 6-11 0,-11 10 3-16,-10 12 4 0,-8 22 1 0,1 6-1 15,-1 7-2-15,-3 6 1 16,-10 25-2-16,-1 15 2 15,1 1 1-15,10 9 2 16,14 9 1-16,25-9 1 16,28-22-9-16,28-15-4 15,18-16 0-15,24-20 2 16,26-14-2-16,6-11-2 16,1-8 0-16,13-20-1 15,0-21 9-15,-17-16 3 16,-10-9-3-16,-5-7-3 15,-10-3-5-15,-17-12-2 16,-18-13-1-16,-25 9 1 16,-21 1 0-16,-14 2 1 15,-36 4-2-15,-24-3-2 0,-17 15-4 16,-1 10-2-16,4 24-4 16,10 11-1-16,18 8-21 15,21 10-6-15,25 3-32 16,21 0-10-16,14-3-75 15,29 0-43 1,17-9 95-16</inkml:trace>
  <inkml:trace contextRef="#ctx0" brushRef="#br0" timeOffset="12804.281">7853 8069 240 0,'-14'-25'90'0,"14"15"-70"0,7-2 10 0,0 2-1 15,7 1-2-15,7-1 3 16,7 7-3-16,4-3 1 16,3 12-16-16,4 4 11 0,7 12 6 15,-4 12 0-15,-6 10 3 0,-12 3-7 16,-13 3-1-16,-15 4-11 16,-10 8-5-1,-10 4-3-15,-8 9 1 0,-7-6-3 16,-7 0-2-16,0-12 0 15,4 5-1-15,10-8-3 16,4 5 0-16,21-5 2 16,14-14 0-16,21 1 1 15,4-13 0-15,10-9 0 16,22-13 0-16,10-6 0 16,4-6 2-16,-4 0-3 15,-11 0-2-15,-3-1-7 0,-7 4-4 16,0 0-34-16,3 0-14 15,1 0-32-15,-1 3-11 16,-6 0-30 0</inkml:trace>
  <inkml:trace contextRef="#ctx0" brushRef="#br0" timeOffset="13302.665">9454 8304 228 0,'11'-41'88'0,"-7"32"-69"0,-4-10 17 0,0 13 5 0,-4-4-9 16,-3-2-1-16,0-4-4 15,-4 3-2-15,-3 4-14 16,-7 3 2-16,-4 6 1 0,-6 9-3 15,-8 10-1-15,-4 9-2 16,-2 7 2-16,-1 21-1 16,0 22 2-16,-3 13 3 15,3 0 1-15,7 7-2 16,18 8 0-16,17-2-5 0,15-23 0 16,13-9-3-16,29-18 2 15,25-14-2-15,7-15 2 16,6-15-2-16,15-23 2 15,4-21 7 1,-12-13 3-16,-9-3 3 0,-15-10 0 16,-14-9-7-16,-18-16-3 15,-17-6-3-15,-18-3-2 16,-18 0-3-16,-24-6-2 16,-25-3-4-16,-14 15 0 15,-4 12-11-15,-17 29-3 16,-4 13-13-16,14 18-3 15,15 13-31-15,17 13-10 16,11 11-109 0</inkml:trace>
  <inkml:trace contextRef="#ctx0" brushRef="#br0" timeOffset="14306.603">3380 10596 208 0,'-14'6'79'0,"6"-3"-61"0,1 10 15 0,4-10 3 0,3-3-5 16,0 6 2-16,3-3 1 15,8 0 3-15,14-3-20 16,3 0 6-16,7 0 4 0,15 0-6 15,-1 0 0-15,7 0-1 16,8 4 2-16,6-4-6 16,8 0-1-16,3 0-3 15,-10 0 0 1,-1 0-4-16,-13 0-3 0,-1 0-2 16,-17 0-3-16,-4 0 3 15,-6 0 0-15,-1 0-4 16,-14 0 1-16,0 0-38 15,-3 0-16-15,-4 0-31 16,0 0-9-16,7 0-58 16</inkml:trace>
  <inkml:trace contextRef="#ctx0" brushRef="#br0" timeOffset="14874.985">4815 10235 280 0,'0'-25'104'0,"0"16"-81"0,0 6 14 0,0-4-1 0,0 7-2 16,0 0 5-16,-3 0-16 15,-4 7-3-15,-4 2-12 16,1 4-3-16,-15 5-1 0,4 4-2 16,-4 3-2-16,0-3 1 15,4 7 1-15,11 2-1 16,-1-6-1-16,8 0-2 16,6-3 1-16,8-9 1 15,3 2 0-15,10-5 0 16,12-1 0-16,13 4 2 15,4 2 1-15,11 4 1 16,-4 3 0-16,7 6-2 16,-11 4-2-16,11 2 1 0,-7 1 1 15,4-1 1-15,-12 4 1 16,-2 6 6-16,-8 0 4 16,-17-1 6-16,-11 5 2 15,-14-11-5-15,-14 4 0 16,-11-7-8-16,-14-5-3 15,-3-1-3-15,-4-3-3 16,-17-3 1-16,-1 0 1 16,-10-7-3-16,11-2-2 15,-4-10-3-15,17-3 1 16,1-9-28-16,13-10-13 0,8-9-27 16,14-13-10-16,7 0-78 15</inkml:trace>
  <inkml:trace contextRef="#ctx0" brushRef="#br0" timeOffset="15117.938">4882 10066 348 0,'4'0'132'0,"7"-3"-103"0,6-3 12 16,-10 6-1-16,18-10-18 15,10 1-2-15,18-10-12 0,-7 3-3 16,18-9-3-16,3 3-2 0,14 7 3 16,-7 5-4-16,-4 7 0 15,-3 6-6-15,-3 7-3 16,-1 8-49-16,-3 4-22 16,-3 10-75-1</inkml:trace>
  <inkml:trace contextRef="#ctx0" brushRef="#br0" timeOffset="15795.43">6174 10238 236 0,'3'-31'88'0,"-3"12"-69"0,7-15 6 0,-7 18 0 15,4-9-5 1,-4-3 0-16,0 0-2 0,0 9 1 16,-4 3-10-1,1 7-1-15,-4 9 2 0,-4 9 3 0,0 13 2 16,-10 6-4-16,0 7 1 16,-4 5-1-16,-3 11 1 15,0 15 0-15,-11 15 2 16,7 7-1-16,4-4 0 15,11 4-3-15,6 16 1 16,11-7-4-16,11-12-2 16,17-7-2-16,11-15-3 15,10-10 3-15,0-9 0 16,25-13-1-16,1-12-2 16,6-10 5-16,-7-12 1 15,-4-15 0-15,4-23-1 16,-3-22-1-16,0-9 0 15,-8 0 0-15,-10-10 0 16,-21-12-2-16,-18 0 1 0,-21 3-4 16,-18 13 0-16,-10-4 1 15,-15 1 2-15,-13 12-3 16,-22 9-2-16,4 16-3 16,14 19 1-16,14 13-4 15,14 12 1-15,11 6-25 16,18 7-8-16,10-1-30 15,17 1-10-15,15 5-65 16</inkml:trace>
  <inkml:trace contextRef="#ctx0" brushRef="#br0" timeOffset="16410.063">7747 10207 244 0,'35'-34'90'0,"-17"12"-70"0,3-10 4 0,-14 20-5 0,0-10-1 16,0 3 3-16,-3 6 0 15,-1-2-1-15,-6 5-10 16,-8 10 2-16,-6 13 2 0,-12 9-1 16,-2 6 2-16,-1 7 1 15,-7 8-1-15,4 14-3 16,-15 21 0-16,1 10-1 15,-4-3 1-15,11 3-2 16,10 9 1-16,14 0-4 16,22-12 1-16,21-16-3 15,10-10 2-15,21-15-4 0,15-13 0 16,17-12 1-16,-3-16 2 16,-1-12-1-16,1-16 2 15,3-19 0-15,-10 3 1 16,-8-9 4-16,-13 3 5 15,-18-3 0-15,-15-10-1 16,-20-12-6-16,-18-3-4 16,-18 9-3-16,-10-3-3 15,-11 13-2-15,-14 2 1 16,-7 10-4-16,3 22 1 16,11 7-5-16,11 9 1 15,13 6-29-15,15 6-13 16,11 0-34-16,20 3-12 15,8 4-66 1</inkml:trace>
  <inkml:trace contextRef="#ctx0" brushRef="#br0" timeOffset="17024.119">8879 10220 260 0,'-10'-19'99'0,"13"19"-77"0,1-10 13 0,-4 10 1 15,3 0-8-15,1-9-2 16,3 0-6-16,4-4 0 16,6-6-11-16,4-3 1 0,4 0 3 15,7 0-1-15,7 4 1 16,10 8 1-16,7 10 2 16,1 10-1-16,-4 8 4 15,-4 7-2-15,-6 4-1 16,-8 5 0-16,-7 4 3 0,-10 6-7 15,-11 3-2-15,-11 6-5 16,-13 16-4-16,-15-3 0 16,-14-3 1-16,-3-1 1 15,-1 7 3-15,4 10 3 16,4 2 2-16,7-6-3 16,10-6-3-16,11-12-2 15,10-13 0-15,11-7 0 16,15-8 1-16,16-11-5 15,19-5 1-15,10-7 0 16,0-6 2-16,7-3 1 16,7 0 1-16,-3 3-5 15,-8-3 1-15,-10 0 0 16,-10 0 0-16,-12 3-27 0,-6-4-9 16,-7 4-28-16,-7-3-13 15,-4 0-22-15,-7 0-11 16,-7-3-33-1</inkml:trace>
  <inkml:trace contextRef="#ctx0" brushRef="#br0" timeOffset="18198.12">4787 4733 156 0,'0'6'60'0,"4"0"-47"0,-1 3 15 0,-3 7 2 15,4 3-2-15,3 6 1 16,0 10-5-16,0-1-1 0,0 19-12 15,-3 19-2-15,-1 16-2 0,1 3 5 16,-1 35 5 0,1 15-3-16,3 15 2 0,3 36-5 15,4 12-1-15,8 24-4 16,-5 36-1-16,-3-4-1 16,4 28 0-16,0 23 0 15,-1-10 0-15,8 19 2 16,0 12 3-16,-8-12-4 15,4-3-3-15,1 6-1 16,-1-22-1-16,0-4 2 16,0-14 1-16,-10-11-1 15,-1-24-2-15,1-10-2 16,-4-31 1-16,-4-15 1 16,1-20 2-16,-1-25-3 15,1-21 0-15,0-29 1 16,-1-12 0-16,1-26-3 15,-1-9 0-15,1-12-23 0,-1-16-43 16,1-9 6 0,3-10-61-1</inkml:trace>
  <inkml:trace contextRef="#ctx0" brushRef="#br0" timeOffset="21138.614">6600 7435 188 0,'4'-9'71'0,"-4"6"-55"0,0-4 4 0,0 7 0 16,0 0-3-16,0 0 1 16,0 0-7-16,0 0-2 15,0 0-5-15,-4 10 10 0,1 6 8 16,-1 15 4-16,-3 25 4 15,0 13 1-15,0 25 1 16,-3 35-6-16,-4 9-2 16,3 38-7-16,-3 5-2 15,-7 42-7-15,7 3 0 16,-1 31-3-16,5-38 2 0,3-59-4 16,0 129 0-16,0-85-1 15,3 84 1-15,1-81 2 16,10 50 2-16,-4-69-3 15,11 0-1-15,-3-47 1 16,0-12 0 0,-4-29-2-16,-7-21-2 0,0-17 1 15,-7-15 1-15,3-9-1 16,-10-7-1-16,3-6-13 16,-3-6-4-16,0-6-33 15,4-10-15-15,2-3-98 16</inkml:trace>
  <inkml:trace contextRef="#ctx0" brushRef="#br0" timeOffset="25804.969">7726 9762 160 0,'3'12'60'0,"-3"-12"-47"0,0-22 8 16,0 32 0-16,0-10 4 0,0 12 5 15</inkml:trace>
  <inkml:trace contextRef="#ctx0" brushRef="#br0" timeOffset="26030.488">7736 9821 359 0,'7'60'22'0,"4"9"-1"16,0 3-10-16,6 6-2 15,-6 29-3-15,7 3 1 16,-1-4-2-16,-3 1 0 15,0 12-3-15,-7-28-2 16,0-16 1-16,-3 10-1 16,-4-16 2-16,-4 3 1 15,1-15-4-15,-1 2 1 16,1-12-2-16,-1-9 0 16,1-7-3-16,3-6 1 15,0-3-16-15,0-6-6 16,0-4-29-16,0-5-10 0,0-4-28 15</inkml:trace>
  <inkml:trace contextRef="#ctx0" brushRef="#br0" timeOffset="37682.473">7782 9730 168 0,'4'0'66'0,"-4"-9"-52"0,0-13 8 0,0 13-1 16,-4-13-5-16,4 0 1 15,-3 0 2-15,-8 0 0 16,1 3-10-16,-1 0 6 0,-3 10 2 16,-4-1-3-16,-3 7 0 15,0 13-2-15,-7 2 2 16,-8 10-1-16,-13 13 2 16,-14 15-2-16,-4 6 0 15,-1 29-3-15,5 15 1 16,-1 7-4-16,-3 37 1 15,0 0 1-15,7 16 5 16,11 10-4-16,17-17 2 16,22 1-3-16,20-10 0 15,22-12-1-15,14-29 0 16,28-18 0-16,21-19 0 0,11-16-4 16,18-19-3-16,17-18 2 15,-11-16 2-15,1-25 0 16,3-26 0-16,-14-2 3 15,-11-13 3-15,-14-22-2 16,-3-16 0-16,-14 4-5 16,-18-16-1-16,-18-22 1 15,-24 9 0-15,-22-6-2 16,-17-6-2-16,-32 12-2 16,-32 3-1-16,-10 26-3 15,-18 25-1-15,-14 27-1 16,11 7 0-16,13 29-9 15,22-10-3-15,18 25-43 0,17-13-17 16,18 7-79 0</inkml:trace>
  <inkml:trace contextRef="#ctx0" brushRef="#br0" timeOffset="38791.85">1986 10721 212 0,'0'-19'79'0,"-3"19"-61"0,3-9 17 0,0 6 3 16,0 0 2-16,0 0 3 16,0 3-1-16,0 0-2 15,3 6-21-15,1 6 6 0,-1 7 5 16,1 13-1-16,-4 21 3 0,0 16-5 15,-4 6-2-15,1-3-7 16,-4 0-1-16,0 7-12 16,0 5-3-16,-1-2 0 15,5-13 1-15,3-13-1 16,0-5-2-16,0-11-2 16,0-8 1-16,3-10-19 15,1-13-7-15,0 0-32 16,-1-9-13-16,1-12-17 15,-4-13-5-15,3-3-46 16</inkml:trace>
  <inkml:trace contextRef="#ctx0" brushRef="#br0" timeOffset="39303.564">1990 10470 260 0,'-14'-37'99'0,"3"24"-77"0,-3-9 11 0,7 16 2 16,-4-3-6-16,4-1 1 15,-7 1-4-15,0 3-1 0,-7 2-14 16,3 8-2-16,-3 8-2 16,-4 19 1-16,-3 20 0 0,-11 5-2 15,0 4 1-15,1 15 0 16,-12 28 1-16,8 7 2 15,7 12 1-15,3 16-1 16,7-3-1-16,11-3-3 16,14-4-1-16,18-2-1 15,17-32 0-15,-10-25-2 16,31-3 1-16,32 3 0 16,-3-29 1-16,-21-11-2 15,31-20 1-15,-14 1 0 16,25-39 3-16,35-27-1 15,-28-7 0-15,-11-15-1 16,-17-19 0-16,-11-13 0 0,-25 9 0 16,-10-30 0-16,-14-4 0 15,-11-12-2-15,-25-29-2 16,-21 16 1-16,-20 13 1 16,-23 21-3-16,12 32 0 15,-15 35-8-15,8 24-4 16,-4 20-20-16,10 5-8 15,15 7-30-15,17 0-12 16,7 3-77 0</inkml:trace>
  <inkml:trace contextRef="#ctx0" brushRef="#br0" timeOffset="40174.797">1475 8367 200 0,'-7'-7'74'0,"7"4"-58"0,0 3 16 0,0 0 2 0,0 0-4 16,0 0 2-16,0 0-3 15,0 0 0-15,7-3-16 16,3 0 3-16,15-3 2 0,3-1 1 15,7 1 1-15,8-3 0 16,3 6 2-16,-8 3-1 16,1 6 2-16,0 6-2 0,-14 7 2 15,-4 12-4-15,-11 13 0 16,-6 13-6-16,-11 2-3 16,-7 1-3-16,-4 0-2 15,-7-1-3-15,-6-2 1 16,3 8-2-16,3-5-1 15,11 6 1-15,3-16 1 16,11-3-1-16,11-9 2 16,6-7 2-16,8-12 4 15,7-10-2-15,7 1-2 16,-1-10-5-16,12-4 0 16,-1-2 0-16,-10 6 0 15,-4-3 0-15,-3-3 2 16,-11 6-19-16,-3-10-8 15,-8 7-45-15,-3-3-19 0,-7-3-102 16</inkml:trace>
  <inkml:trace contextRef="#ctx0" brushRef="#br0" timeOffset="40688.529">1647 7837 240 0,'-38'-35'90'0,"24"23"-70"0,-11-7 8 0,11 9 0 15,3 1-6-15,-6-4 1 16,-1 7-3-16,-3 6-1 15,0 10-10-15,-1 8 10 0,1 23 4 16,-3 25 0-16,-12 28-2 16,5 10 0-16,-5 40 1 15,1 13-8-15,-4 31-1 16,14 0-5-16,11-22-3 16,21 3-2-16,22-31 0 15,13-28 2-15,11-28 2 16,39-26 1-16,6-31 0 15,5-31-2-15,20-22 1 16,4-16 0-16,-14-16 1 16,-7-31-2-16,-7-9 1 15,-8-7 0-15,-24-12 3 0,-14-6-3 16,-32 5-2 0,-21-2-2-16,-17-3-3 0,-22 3 1 15,-24 15-1-15,-26 19-16 16,5 19-6-16,6 16-20 15,4 9-6-15,18 3-24 16,6 7-6-16,18-7-80 16</inkml:trace>
  <inkml:trace contextRef="#ctx0" brushRef="#br0" timeOffset="41402.994">1520 5454 192 0,'-10'-10'74'0,"6"10"-58"0,-3-6 18 15,7 6 6-15,0 0-6 16,0 0 3-16,0 0-6 15,0 0-1-15,11-3-17 16,3-3 10-16,11 2 4 0,6-5-6 16,8 0-1-16,4 2 1 0,-12 4 3 15,1 6 3-15,-7 13 1 16,-4-3-2-16,-14 15 1 16,-7 3-11-16,-11 7-2 15,-13 9-8-15,-1 6-2 16,0-9-4-16,4 3-1 15,0-9-1-15,7-7 0 16,3-3 2-16,11 4 2 16,14-10-3-16,4-1 0 15,3 1 3-15,7-3 1 16,4 6-4-16,3-3-1 16,-6 3 3-16,2 0 1 15,-2 4-3-15,-5-1-1 16,-10 0 3-16,-6 3 3 15,-8-2 5-15,-11 5 5 0,-10-2-6 16,-7-1-2 0,-11 0-3-16,-7-6-3 15,-14 4 1-15,7-8-1 0,-3-2-3 16,13-6 2 0,1-7-26-16,3-6-11 0,11-6-25 15,10-4-9-15,4-2-21 16,4-4-6-16,10-9-46 15</inkml:trace>
  <inkml:trace contextRef="#ctx0" brushRef="#br0" timeOffset="41869.791">1817 4808 212 0,'-11'-63'82'0,"1"51"-64"0,-15-4 20 0,4 13 3 16,-7 6-15-16,-11 9-2 15,-4 10-3-15,-9 10-1 16,6 8-11-16,-7 11 6 0,-4 21 4 16,-10 25 7-16,-7 10 5 15,-10 34-6-15,9 22-1 16,5 28-11-16,17 6-3 15,14 1-4-15,25-13 1 16,21-31 0-16,110-20 1 16,13-43 2-1,8-25 1-15,-8-34-3 16,1-32 0-16,6-38 1 16,-6-22 2-16,-18-5-3 15,-11-26-3 1,-17-16 4-16,-22 7 2 0,-21-4-4 15,-24-12-2-15,-21-3-2 16,-29 3 0-16,-42 6-4 16,-11 7 0-16,-10 18-6 15,-22 22-3-15,12 23-10 16,16 15-2-16,29 12-33 16,18 7-14-16,28 3-116 15</inkml:trace>
  <inkml:trace contextRef="#ctx0" brushRef="#br0" timeOffset="42963.419">14619 6930 260 0,'-32'-6'99'0,"18"3"-77"0,-3-3 18 0,10 6 2 16,0-3-2-16,-1 3 3 15,1-3-11-15,7 3-2 16,0 0-17-16,11 0 10 0,7 0 4 16,10-4-6-16,11 1 1 15,10-3-4-15,18 0 0 0,18-4-5 16,3 1-3-16,-3 3-1 16,-4 3-1-16,-4 3-2 15,-10 0 1-15,-14 3-4 16,-10-3-2-16,-12 6 0 15,-9 0-1-15,-8 0-14 16,-4-2-5-16,-3-1-41 16,0-3-18-16,-3 0-35 15,3 12-96 1</inkml:trace>
  <inkml:trace contextRef="#ctx0" brushRef="#br0" timeOffset="43491.889">15889 6419 312 0,'21'-28'118'0,"-10"25"-92"0,-1-3 17 0,-6 3 3 15,-4 3-3-15,0 0 4 16,-7 3-20-16,-7 6-8 15,-7 4-11-15,-8 6-4 0,-2 6 2 16,-1 3-3-16,-3 3-2 16,3 4 0-16,7-1 1 0,4 1-3 15,7-1-2-15,7-6 2 16,7-3 0-16,7-3-2 16,4-3 2-16,6-3 1 15,8 0 2-15,10-1-1 16,15 1-1-16,2 0 1 15,5 2-1-15,-1 1 0 16,-3 9 2-16,-3 1-1 16,-8 5-1-16,-3 7 9 15,-11 3 4-15,-3-3 5 16,-11-1 3-16,-7-2 0 16,-7-4 2-16,-7-5-7 15,-7-11-1-15,-7 1-12 16,-11 3-1-16,-11-9-2 0,-9-4 2 15,-8-3-3-15,7-2 0 16,3-4-1-16,4-7 0 16,8-5-31-16,6-7-13 15,11-6-17-15,7 3-4 16,6-6-14-16,8-7-6 16,8 10-63-1</inkml:trace>
  <inkml:trace contextRef="#ctx0" brushRef="#br0" timeOffset="43792.294">15981 6341 260 0,'-14'-16'96'0,"7"13"-75"0,0-3 19 15,3 6 2-15,4 0-7 16,0 9 0-16,4-2-7 16,6-4 0-16,11 6-16 15,11-3-2-15,7-2 0 0,3-1-2 16,15-3 1-16,13-3-5 16,4-1-1-16,4-2-1 15,-7 6 1-15,-8-3-9 16,1 3-1-16,-1 0-53 15,-3 3-23-15,-7 3-75 16</inkml:trace>
  <inkml:trace contextRef="#ctx0" brushRef="#br0" timeOffset="44375.53">17170 6448 252 0,'3'-32'96'0,"-6"23"-75"16,-1-1 21-16,1 7 3 0,-4-3-10 15,-4 3-1-15,-3 0-13 16,-4 3-5-16,-6 6-9 16,-12 3-1-16,-6 10 4 0,-7 13-4 15,-4 15-1-15,0 15 4 16,-4 10 2-16,1 1 2 16,3 18 3-16,7 12-7 15,14-9-1-15,22-12 0 16,13-10 2-16,18-13 1 0,11-5 1 15,18-17-4-15,13-9-3 16,4-6 0-16,0-12-1 16,0-16 6-16,7-7 4 15,11-18-5-15,3-23-3 16,-7-5-1-16,-14-7 1 16,-14 0-1-16,-14-12 0 15,-14-7-6-15,-18-6 1 16,-25 6 0-16,-24 10 2 15,-11 6-6-15,-4 19-1 16,4 9-1-16,4 13 2 16,7 9-7-16,14 7-1 15,10 9-24-15,11 6-9 16,10 9-17-16,11 1-6 0,8 2-32 16,9 17-11-16,8 2-7 15</inkml:trace>
  <inkml:trace contextRef="#ctx0" brushRef="#br0" timeOffset="44824.707">18069 6451 284 0,'0'-25'107'0,"-7"18"-83"0,-10 4 6 0,2 6-3 16,-6 4-2-16,-14 8 2 16,-7 4-8-16,-8 16-1 15,4 15-11-15,1 9 5 0,6 7 1 16,4 0 0-16,10 3 0 16,7 3 1-16,15-3 2 15,13-6-5-15,22-7-1 16,17-9-4-16,11-12 1 15,0-13-2-15,-3-13 0 16,3-12 1-16,3-19 3 16,1-16 9-16,-1 1 3 15,-6-4-6-15,-11-6-2 16,-18-6-5-16,-14-19 0 0,-21 0-7 16,-14-1-1-16,-15 4-2 15,-2 10-2 1,-1 9 0-16,0 15 0 0,4 7-17 15,6 15-9-15,8 7-33 16,7 3-12-16,14 3-54 16,4 13-22-16,6 5 27 15</inkml:trace>
  <inkml:trace contextRef="#ctx0" brushRef="#br0" timeOffset="45232.052">18538 6479 316 0,'15'-19'118'0,"-8"7"-92"0,7-10 15 0,-11 12 2 16,4-5-6-16,4-4 2 15,3 0-8-15,7 0-2 16,11 10-16-16,3-1-1 0,8 10 1 16,-1 10 2-16,0-1 0 15,-3 16 6-15,-4 3 1 16,-6 7-3-16,-8 12 1 15,-14 3-5-15,-11 7-1 16,-13-4-4-16,-15-3-1 16,-14-3-8-16,0-3 0 15,0 0 1-15,7-3 1 16,4 3-1-16,7-7 1 0,7-2-2 16,7 2-1-16,7-5 1 15,14-7 1-15,14-3-3 16,21-7 0-16,15-5 3 15,3-7 1-15,-4 3-4 16,-3-3 1-16,-7-3-5 16,-7 0-1-16,-4 3-41 15,-7 1-19-15,-3 2-52 16,-4 3-21-16,0-2-38 16</inkml:trace>
  <inkml:trace contextRef="#ctx0" brushRef="#br0" timeOffset="45491.986">19346 6968 332 0,'11'-25'123'0,"-4"25"-95"0,0-3 22 0,-7 6 4 16,4 3-3-16,-4 7 4 15,0 12-17-15,-4 19-6 16,-7 12-18-16,-3 4 0 0,-3 3 0 15,-1-4-7-15,0 7-2 16,4 3-3-16,4 0-2 16,3-10-6-16,0-8-1 15,3-11-52-15,1-8-23 16,-1-10-64-16,8-10-28 16,-1-15 33-1</inkml:trace>
  <inkml:trace contextRef="#ctx0" brushRef="#br0" timeOffset="46074.978">19706 6470 316 0,'4'-4'118'0,"-1"4"-92"0,4 0 17 16,0 0 3-16,4 0-5 15,7 4 2-15,10-4-12 16,7 6-7-16,7-3-13 16,4 6-5-16,11-5 0 0,6 2-3 15,4 0 0-15,0 3-1 16,-7 1-2-16,-7-1 1 15,-7-2-1-15,-11-1-40 16,-3-6-18-16,-7-3-63 16,-8 9-25-16,-3 0 10 15</inkml:trace>
  <inkml:trace contextRef="#ctx0" brushRef="#br0" timeOffset="46628.483">20560 6241 304 0,'0'-16'115'0,"0"10"-89"0,7-7 16 0,-4 7 4 16,1 3-5-16,3-3 0 15,0 6-5-15,4 0-2 0,-4 9-19 16,-4 7 0-16,-3 2 1 15,-7 1-2-15,-3 0 0 16,-4 3-6-16,-1 0-3 0,1-3-5 16,0 3 0-16,0-4 0 15,4-2 0-15,6 0 0 16,4 0 0-16,4 2-3 16,6-8 2-16,8-1 1 15,6 1 2-15,12-1-3 16,6 4 0-16,7-1-1 15,1 7 0-15,-1 6 2 16,4 3 2-16,4 13-1 16,3 0 2-16,0-1-4 15,-4-2-2-15,-10-3 6 16,-11-1 3-16,-10-3 1 16,-15-2 1-16,-13-4 4 0,-15 0 3 15,-6-3 0-15,-8-7 1 16,-4 1-8-16,-2-13-3 15,-8 4-5-15,-7-7-1 16,-4-7 1-16,1 7 0 16,3-9-7-16,7-1 0 15,7 1-32-15,11-7-14 16,7 1-20-16,7-1-4 16,7-3-38-16,7-3-17 0,3-6 0 31</inkml:trace>
  <inkml:trace contextRef="#ctx0" brushRef="#br0" timeOffset="46837.708">20782 6150 356 0,'4'3'132'0,"3"3"-103"0,17 0 12 15,-9-2-3-15,6-1-21 16,10-3-5-16,12 6-7 15,13-3-2-15,8-3-1 16,3 10-4-16,-7-1 1 0,-7 0-12 16,-4 10-7-16,-7 0-36 0,-3 3-16 15,-4 0-77 1</inkml:trace>
  <inkml:trace contextRef="#ctx0" brushRef="#br0" timeOffset="47277.798">21823 6404 236 0,'7'-13'88'0,"-7"13"-69"0,0-16 11 0,-4 13 1 16,1 0 1-16,-1 0 3 15,-10 0-6-15,4 3-3 0,-15 3-14 16,-17 6 6-16,-4 10 2 15,3 6-2-15,1 13 0 16,0 9 1-16,3 9 2 0,7 4-5 16,7 0 1-16,11-4-4 15,11 1 0-15,10-4-5 16,18-6 0-16,24-6-5 16,18-13 0-16,0-3 1 15,-3-13 2-15,-1-12-1 16,4-9 0-16,-3-10 3 15,-8 0 3-15,-14-9 0 16,-13-9 3-16,-19-14-7 16,-17-11-2-16,-14-4-3 15,0 16 1-15,3 9-7 16,-14-9 1-16,-10-7-4 16,7 13 0-16,7 10-40 15,10 15-17-15,11 7-29 0,7 5-10 16,3 10-56-1</inkml:trace>
  <inkml:trace contextRef="#ctx0" brushRef="#br0" timeOffset="47680.306">22292 6451 376 0,'-3'-13'140'0,"6"4"-109"0,11-4 0 0,-10 7-6 0,6-3-6 15,8-4 3-15,7 4-8 16,3-1-1-16,14 4-7 16,8 6 0-16,2 6 4 0,-2 4 7 15,-4 8 7-15,-7 8-4 16,-8 8-2-16,-17 7-2 16,-14 9 0-16,-14-3-4 15,-10 6-2-15,-15-9-2 16,0-6 0-16,4 3 0 15,-1-7 0-15,5-6-4 16,2-6-3-16,8 3-3 16,7-6 1-16,7 0-1 15,7-3-2-15,11-4 5 16,17 1 1-16,14-4-3 16,15 1 1-16,-1-1-2 0,1-6 0 15,-8 3-18-15,-3-6-7 16,-4 0-28-16,-3-6-12 15,-4 6-45-15,1 0-16 16,-1 0-27 0</inkml:trace>
  <inkml:trace contextRef="#ctx0" brushRef="#br0" timeOffset="48145.116">23336 6604 352 0,'7'-28'132'0,"-7"19"-103"0,0-7 7 0,-3 10-1 0,-1-4-6 16,1 1 5-16,-1 0-9 15,-3-1-6-15,0 4-10 16,0 3-2-16,-7 0 0 0,-14 3 1 16,-8 9 2-16,-6 10 4 15,-4 15 1-15,4 10-2 16,7 3 0-16,6-3-1 15,12-6 0-15,10 6-4 16,14-7 0-16,14-2-5 16,14-1 0-16,-7-9-1 15,22 10-2-15,3-7 1 16,-4-6 1-16,4-9-1 16,3-10-1-16,1-6 1 15,-15-10 1-15,-6 10 1 16,-1-22 1-16,-7 12 2 0,-10-24 1 15,-4 5-1-15,-21-30-1 16,-14-20-8-16,-11 7 0 16,-3 9-1-16,3 13 2 15,0 9-4-15,4 12 0 16,3 14-26-16,4 2-9 16,3 13-25-16,4 6-9 15,4 6-42-15,-1 7-17 16,0 6-6-1</inkml:trace>
  <inkml:trace contextRef="#ctx0" brushRef="#br0" timeOffset="48510.635">23848 6905 380 0,'14'4'143'0,"-14"-4"-112"0,14 12 19 0,-14-9 1 16,4 7-14-16,-1-1-1 15,-3 16-14-15,0-3-6 16,-3 19-9-16,-1-7-3 0,-10 13 0 16,0-9-2-16,-7 9-2 15,3-13 1-15,-3 4-1 16,3-7-5-16,4-2 1 16,0-4-53-16,7-6-24 15,0-4-116 1</inkml:trace>
  <inkml:trace contextRef="#ctx0" brushRef="#br0" timeOffset="50294.319">24338 6495 204 0,'-7'-7'77'0,"4"4"-60"0,-4 6 19 0,-1 1 7 0,5-1-2 16,-4 3 0-16,3 0-7 15,1 4-4-15,3-1-16 16,7 0 9-16,3-2 4 0,12-4 1 16,9-3 1-16,15-3-5 15,4 0-1-15,3-1-10 16,-4 1-3-16,-7 3-4 16,-6 0-1-16,-5 0-6 15,-2-3 1-15,-5 3-22 16,-6 0-10-16,-1-3-44 15,-2 0-16-15,-1 6-71 16</inkml:trace>
  <inkml:trace contextRef="#ctx0" brushRef="#br0" timeOffset="50846.684">25118 6332 296 0,'35'-25'112'0,"-21"18"-87"0,7-5 18 0,-17 9 0 0,-1-1-6 16,4 1 3-16,-3 3-5 16,-4 0 1-16,-4 3-20 15,-10 4-5-15,-3-1-3 0,-4 3-4 16,-8 4-1-16,-2-4-1 15,2 7-2-15,5-3-2 16,2-1 1-16,8 1-1 16,4-1 0-16,6-2 2 15,8-1 0-15,6 0-3 16,8 1 2-16,7 2 1 16,6-2 2-16,5-1-1 15,-1 1-1-15,4-1-2 16,7 7 1-16,3 2 1 0,4 8 0 15,3 2 0-15,-6 9 2 16,-4 4 1-16,-11-6 1 16,-7-4 2-16,-7 3 1 15,-10-8 5-15,-8-1 3 16,-10-7-2-16,-7 1 2 16,-10-6-6-16,-12 3-1 15,-2-7-4-15,-5-3-3 16,1-3 0-16,0-3-1 15,-4 0 0-15,0-3 2 16,3 0-28-16,5-6-9 16,9 6-21-16,8-4-7 15,11-2-13-15,10-4-4 16,7-2-70 0</inkml:trace>
  <inkml:trace contextRef="#ctx0" brushRef="#br0" timeOffset="51106.416">25188 6288 276 0,'-7'-3'104'0,"7"6"-81"0,4 0 18 15,-1 0 4-15,4 0-2 16,8 0 2-16,2 0-10 0,8 1-4 15,10-4-17-15,15 6-7 0,2-6-2 16,1 0-6-16,-3 0 1 16,-8 0-18-16,-3 0-5 15,-7 3-42-15,-4-3-18 16,0 9-71 0</inkml:trace>
  <inkml:trace contextRef="#ctx0" brushRef="#br0" timeOffset="51597.309">25979 6344 260 0,'-7'-9'96'0,"3"6"-75"0,-3-4 23 16,7 7 5-16,-4 0-9 16,4 0 0-16,7-3-12 15,4-3-5-15,3 6-13 16,7-3 5-16,-3 3 2 0,0 0-3 16,3 3 0-16,-4 6 0 15,5 7 2-15,-1 9-5 16,-7 3 1-16,-11 7-3 15,-3 6 0-15,-14 2-1 16,-10 4 2-16,-8-3-3 16,-3 3-2-16,-4-6-2 0,3-6-3 15,5-1 1-15,6-2 1 16,7-7-3-16,8 3-2 16,6-9 4-16,11 3 1 15,18-7 0-15,10-2 1 16,8-4-2-16,-1-3 2 15,-3-2-2-15,0-4-1 16,-8 0-4-16,-10 0 0 16,-3 0-38-16,0 0-16 15,6-4-29-15,-2 1-10 16,2 3-65 0</inkml:trace>
  <inkml:trace contextRef="#ctx0" brushRef="#br0" timeOffset="52076.939">26744 6507 260 0,'7'-19'96'0,"-7"19"-75"0,0-18 12 16,0 18 2-16,-7 0-6 15,4-4 1-15,-8-2-6 0,4 6-1 16,-11 0-12-16,4 0 0 0,-14 10 2 16,7-1-3-16,-14 16 0 15,-11 19 0-15,7 3 1 16,7-9-1-16,14 9-1 16,11-7-3-16,11 4-1 15,10-6 1-15,11-7 1 16,3-2-3-16,7-8-1 15,1-5-1-15,6-6 1 16,4-7 0-16,7-6 1 16,0-7 0-16,-8-6 0 15,-6-5 0-15,-11-14 0 16,-13-3-2-16,-12-12 1 16,-14-3-2-16,-6 15 2 15,3 7-4-15,-11-4-2 16,-10-5-1-16,3 11 0 0,4 11-17 15,14 11-7-15,0-2-27 16,7 9-10-16,-1 0-32 16,12 13-12-16,10 5-9 15</inkml:trace>
  <inkml:trace contextRef="#ctx0" brushRef="#br0" timeOffset="52482.097">27344 6526 232 0,'28'-19'88'0,"-28"19"-69"0,7-15 13 0,-10 11 0 16,-4 1-6-16,3-3 2 16,-14 6-1-16,-6 0 3 15,-5 9-16-15,-2 1 3 0,2 9 1 16,-2 6 1-16,2 9 3 15,5 13-3-15,10-3 0 16,7 0-4-16,14 0 1 16,10-3-7-16,12-10-3 15,9-3 1-15,1-9 0 16,-7-3 3-16,14-10 4 16,-7 0 7-16,-1-9 5 0,-6 0-6 15,-7-13 1-15,-4 1-12 16,-17-23-3-16,-1 7-2 15,-21-23 0-15,-17-11-7 16,-4 8 0-16,1 10-8 16,2 9-1-16,4 10-35 15,11 9-14-15,7 7-31 16,4 6-12-16,6 6-61 16</inkml:trace>
  <inkml:trace contextRef="#ctx0" brushRef="#br0" timeOffset="54328.084">28074 6056 272 0,'4'-3'101'0,"-4"3"-78"0,-11-10 2 0,7 10-5 0,-10 0-9 16,4 0 1-16,-22-3-3 16,7 0 2-16,-17 3-6 15,7 0 4-15,-15-3 3 0,12 0 0 16,-19-4 1-16,8 4 1 16,-29-3 4-16,18 0-6 15,-25-1 1-15,18 1-4 16,-31 0 0-16,17 0-3 15,-32-1-1-15,21 1 1 16,-53-7 1-16,32 4-1 16,-49 0 1-16,39-1 2 15,-64-5 5-15,49 5-6 16,-77-9-2-16,56 7-1 16,-81-10-1-16,64 3 0 15,-92-3 0-15,74 3 2 0,-96-9 1 16,-73-3-3-16,24-4-1 15,32 4 1-15,-10 6 0 16,14 0-5-16,-4 6 1 16,-14 0 4-16,77 3 5 15,64 7-5-15,-141-4-2 16,88 4 1-16,-119 0 0 16,105 2-4-16,-141 1 1 15,-53 3 0-15,109 3 2 16,96 0-1-16,-142 6-1 15,-137 4 1-15,67 2-1 0,46-6 0 16,46-2 2-16,14 5-3 16,17-3-2-16,25-6 2 15,7-6 2-15,36 6 0 16,3-9-1-16,21 9-2 16,18-10 1-16,7 10 1 15,28 0 2-15,21 0-3 16,11-3 0-16,17 3 1 15,22 0 0-15,24 0 0 16,22-6 0-16,13 6 0 16,15 0 2-16,7 0-1 15,10 0-1-15,11 0 1 16,7 9-1-16,4-3-3 0,3 7 0 16,3 6 2-16,1 6 2 15,-1 9 0-15,1 10-1 16,-4 10 1-16,-3-1 1 15,-4 3-1-15,-7 16-1 16,-4 23 1-16,-3 5-1 16,0 3 0-16,0 13 0 15,0 10-3-15,-1-4 2 16,-2-9 1-16,3 3 2 16,0 3-1-16,3-9-1 15,4-16 1-15,3-9-1 16,4-13 0-16,0-10 0 15,4-5 0-15,3-10 2 16,0-6-1-16,4-7 2 0,-1-9-2 16,4-3 2-16,4-6-2 15,-4-4 2-15,4-2-2 16,3-4-1-16,4-3-2 16,3 7 1-16,7-4 1 15,7-3 0-15,4 6 0 16,0-2 0-16,4-4 0 15,6 0 0-15,18 0 2 16,21 0 1-16,4 0-1 16,10 0-2-16,36 1 1 15,3-1 1-15,32 0-3 16,18-3 0-16,27 3 1 16,5 0 2-16,38 0-1 15,11 4-1-15,6-4 1 0,26 0-1 16,3 0 0-16,-4 0 0 15,25-3 0-15,-102 0 0 16,-60 0 0-16,134 0 0 16,173-6-3-16,-180 3 2 15,-85 3 1-15,141 0 2 16,166 6-3-16,-204 3 0 16,-93-2 3-16,132 5 1 15,-107 4-4-15,121 9 1 16,116 9 0-16,-191-12 0 15,-84-6-3-15,109 6 2 0,-92-6 1 16,102-4 2-16,-94 4-1 16,109-4-1-1,-107 1 1-15,90-7-1 16,-100 1 0-16,64-1 2 0,-85-3-3 16,35 0-2-16,-63 0 4 15,32 3 1-15,-50-2-3 16,21-1-1-16,-41-3 1 15,6 0 0-15,-35 0 1 16,-8-3 2-16,-20-1-1 16,-7-2-1-16,-15 0 3 15,-6-3 0-15,-11 2-1 0,-8-2-2 16,-6-4 1 0,-4 1-1-16,-3-1 0 0,-4 4 0 15,-3-1 0-15,-1-2 2 16,-2-4-1-16,2 1-1 15,4-1 1-15,1-12-1 16,-5 6 0-16,8-22 0 16,-4 12 0-16,4-15 0 15,-4 10 0-15,0-23 0 16,-3 13 0-16,6-47 0 16,-6 19 0-16,10-35 2 15,-7 25-3-15,4-40 0 16,-7 28-1-16,-4-13 0 15,-4 22 2-15,-20-9 2 0,-25-44-6 16,-15 34 1-16,1 23-41 16,14 21-18-16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1:34:16.4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6756 7783 172 0,'7'-3'66'0,"-7"3"-52"0,0 0 14 0,0 0 3 0,0 0-3 16,0 0 3-16,0 0-4 16,0-3-2-16,0 0-13 15,3-3 6-15,4-4 2 0,0-5 1 16,-3 2-1-16,3-3-4 16,0-2-2-16,0-1-2 15,-3 0 0-15,-1-3-6 16,-3 3-2-16,-3 0 0 15,-4 4 2-15,-4-4-3 16,0 3 0-16,-10 0-1 16,4 4-2-16,-5 3 3 15,-6-1 2-15,-4 10-2 16,-10 6-2-16,-7 10 2 16,-11 19 0-16,0 5-4 0,0 14-1 15,0 2 3-15,3 10 1 16,-13 19-3-16,3 15 1 15,0-3 9-15,7 3 3 16,10 16 3-16,15-9 4 16,21-7-7-16,14-12-2 15,18-16-5-15,17 7-4 16,11-13 0-16,7-10 1 16,17-15 1-16,11-4 1 15,4-12-2-15,-7-12 1 16,-4-16 0-16,0-13 1 15,-11-6 0-15,4-12 2 16,-17 2-5-16,-11-11-1 16,-18-11 2-16,-18-2 3 0,-10-1-2 15,-14 10 0-15,-11 10-3 16,-10 12-1-16,-14 9-4 16,-8 32 1-16,1 12 0 15,3 9 2-15,10 4-1 16,15 0 1-16,10 0-3 15,11-7-1-15,18-6-35 16,20-2-13-16,15-5-36 16,11 1-16-16,6-3-36 15</inkml:trace>
  <inkml:trace contextRef="#ctx0" brushRef="#br0" timeOffset="584.249">7228 8821 248 0,'-14'-3'93'0,"11"3"-72"0,-1 0 7 0,4 0 0 0,0 0-6 16,-3 0-1-16,3 0-5 15,0 0 0 1,0 0-9-16,0 0 0 0,0 0 3 16,0 0 0-16,3 0 2 0,1 0 2 15,3-3 2-15,0 0-3 16,0-3 2-16,-4-7 3 15,1 4 3-15,-4-1-5 16,0 7 1-16,-4-3-4 16,-3 6 0-16,-3 6-10 15,-1 3-1-15,1 4-4 16,3 0 0-16,0-1 0 0,3-3 0 16,1 1 2-16,3-4 2 15,3-3-1-15,4-3 2 16,0 0 0-16,4-3 1 15,-1-3 2-15,-3 0 1 16,0-4 1-16,-3 4 2 16,-4 0 4-16,-4-1 1 15,-3 4-8-15,0 3-2 16,0 3-5-16,0-3-1 16,4 4-4-16,3-4-1 15,3 3-33-15,4-3-13 16,4 3-45-16,-1 0-18 15,8 0-43 1</inkml:trace>
  <inkml:trace contextRef="#ctx0" brushRef="#br0" timeOffset="1095.683">7652 7915 288 0,'-7'-22'107'0,"7"16"-83"0,7-7 13 0,-4 7-1 16,1-3-6-16,10-4 2 15,7-3-3-15,11-2 0 16,7-1-16-16,7 6 8 0,-1 4 5 15,5 9 1-15,-11 12 2 16,-1 10-5-16,-6 13-3 16,-7 12-3-16,-4 25 1 15,-10 0-6-15,-8-3 0 16,-6-3-4-16,-8 0 0 16,-3 3-3-16,-4 6 1 15,-17-3-6-15,0-6-1 16,-1-3 0-16,1-13 2 15,7-9-3-15,7-7 0 16,17-9 1 0,15-6-3-16,17-10 2 15,7 1 1-15,8-10 2 16,6 0-3-16,11 0-2 0,3 0 2 16,-3 0 2-16,-3 0-2 15,-11 0 0-15,-7 6-28 16,-8-3-13-16,-2-3-40 15,-5 0-18-15,-3-3-93 16</inkml:trace>
  <inkml:trace contextRef="#ctx0" brushRef="#br0" timeOffset="1634.198">8869 7893 368 0,'-4'-19'137'0,"1"13"-106"0,-4-3 15 0,0 9-1 15,0 6-14-15,-7-3-3 16,-8 6-16-16,-6 10-5 16,-4 6-5-16,1 10-2 0,6-1 1 15,4-2-1-15,3 2 0 16,4-6-3-16,7-6 2 15,3-3 1-15,8-6 2 16,3 2-3-16,7-5 0 16,7-4 1-16,8 0 2 0,6 1-3 15,7 2 0 1,0 0 1-16,1 7 0 0,-1 3 0 16,8 0 0-16,9 6 0 15,9-3 0-15,2 3 6 16,-3 3 4-1,-7 6 3-15,-7 1 3 0,-11-1-1 16,-10 1 1-16,-7-4 3 16,-11 7 0-16,-11-4-6 15,-6-2-3-15,-11-4-1 16,-11 0-1-16,-14-6-4 16,-10-3-3-16,-4 0 0 15,0-7-1-15,0 7-3 16,0-9 0-16,0-4-1 0,0-3 0 15,8-3-19-15,6-9-8 16,10-1-30-16,15-2-12 16,7-13-45-16,7-4-17 15,0-5-13 1</inkml:trace>
  <inkml:trace contextRef="#ctx0" brushRef="#br0" timeOffset="1876.272">8855 7815 384 0,'10'3'145'0,"4"-3"-112"0,18-3 12 0,-14 3-2 0,10-7-19 16,11 1-3-16,21-6-12 15,17-7-4-15,1 0-3 16,-4 0-2-16,-3 7 1 0,-1 2-4 15,-10 1 2 1,-7 6-30-16,-11 3-12 0,-10 3-35 16,-14 0-14-16,-8 3-59 15</inkml:trace>
  <inkml:trace contextRef="#ctx0" brushRef="#br0" timeOffset="3045.232">3087 10169 192 0,'21'-12'71'0,"-10"6"-55"0,10-1 9 0,-14 7-1 15,0-3-1-15,0 0 1 16,0 0-2-16,0-3 1 0,-3-4-13 15,3-2 5-15,0-4 3 0,0-3 1 16,0-6 1-16,-4 6-5 16,1-3 1-16,-4-3 0 15,-7 3-1-15,-4 4-3 16,-3-1-2-16,-4 0-6 16,-17 3-3-16,-4 10 2 15,-3 3 0-15,-7 3-1 0,6 3 1 16,1 13-2-16,-7 9-1 15,-4 22 3-15,-4 9 0 16,-3 4 3-16,4 12 1 16,-4 28 1-16,17 1 0 15,1-1 0-15,10-3 0 16,8 10 2-16,13-4 4 16,11-12-6-16,18-3 0 15,21-16-4-15,13-12-1 16,5-10 1-16,10-13 0 15,4-12 0-15,13-12 2 16,8-10-1-16,-11-12 0 16,-3-13 1-16,-1-16 1 15,-10-18-6-15,4 2-2 16,-18 1 4-16,-11 0 3 0,-14 6-3 16,-24 3 0-16,-15 3-1 15,-13 4-2-15,-12 8 1 16,-17 10-1-16,-28 19-5 15,4 0 1-15,3 19-3 16,7 3 2-16,7 6 1 16,10 4 2-16,15-1-4 15,14-3 2-15,14-9-31 16,10-9-12-16,8-10-22 16,13-7-10-16,15-2-76 15</inkml:trace>
  <inkml:trace contextRef="#ctx0" brushRef="#br0" timeOffset="3302.547">3750 9981 256 0,'0'-9'96'0,"-3"6"-75"0,3 0 14 0,0 3 1 0</inkml:trace>
  <inkml:trace contextRef="#ctx0" brushRef="#br0" timeOffset="3662.048">3750 9956 503 0,'7'-15'38'0,"7"2"-19"16,0-3-4-16,0 1-1 0,11 5-3 15,7-2 1-15,10 9-3 16,-7-1 0-16,4 11-3 16,-3 5-1-16,-1 10 8 15,-18 10 3-15,-2 5 1 16,-8 4 2-16,-11-3-6 15,-10 2 0-15,-4-2-4 16,-6-4 2-16,-8-2-6 16,4-1-3-16,3-3-1 15,7-3-1-15,4-6 0 0,4 0 2 16,6 0-3-16,8-7-2 16,6-2 2-16,8-7 2 15,10-6 0-15,7-3-1 16,8-1 3-16,-12 1 0 15,1-3-4-15,-4 9 1 16,-3-4-7-16,-7-2-3 16,-8 6-32-16,1 0-12 15,-4 6-17-15,0-2-4 16,-7-4-32-16,0 9-12 16,-7 7 11-1</inkml:trace>
  <inkml:trace contextRef="#ctx0" brushRef="#br0" timeOffset="3977.146">3743 10605 252 0,'-11'10'93'0,"11"-10"-72"0,-3 3 14 15,3-3 0-15,0 0 8 16,3 3 6-16,4-3-2 15,1 0-2-15,13-3-24 16,3 3 1-16,8-6 1 0,14-1-6 0,7-2-2 16,3-1-4-16,1 7-2 15,-11-3-5-15,0 6-3 16,-4 6-3-16,-7-3 1 16,-7-3 1-16,-3 7 2 15,-4-4-10-15,-7-3-2 16,-10 0-39-16,-1 0-16 15,-3 0-34-15,-3 0-14 16,-1 0-25 0</inkml:trace>
  <inkml:trace contextRef="#ctx0" brushRef="#br0" timeOffset="4560.345">3835 10803 244 0,'-7'0'93'0,"3"0"-72"0,1-3 11 16,3 3 1-16,0 0-5 15,3-3 1-15,4-1-3 16,4-2 1-16,3-3-15 15,7 2 0-15,7 1 1 0,-3 3-3 16,3 3 0-16,0 6 2 0,1 4 5 16,-8-1 4-1,-7 4 2-15,0-1-4 0,-7 4 1 16,-3 0-5-16,-8-4-1 16,-3 7-6-16,-4-3-3 15,1-1-2-15,-4 1-3 16,0 3 1-16,0-7-1 15,3 7-3-15,7-3 2 16,4-1-1-16,7-2 0 16,8 0 0-16,9-1 0 15,-3 1 0-15,4-4-2 16,3 0 3-16,-3-2 0 16,3 2-2-16,-14 1 2 15,4-4 7-15,-7-3 6 16,-4 6 3-16,-7 4 3 15,-7-4-6-15,-8 1-2 0,-6 2-5 16,-17 1-4-16,-5-1 0 16,1 1-1-16,-4-7 0 15,7 4 0-15,7-4-5 16,11-3-1-16,0-6-41 16,11-3-19-16,6-4-35 15,11-2-12-15,11-10-45 16</inkml:trace>
  <inkml:trace contextRef="#ctx0" brushRef="#br0" timeOffset="5825.647">6579 10285 192 0,'11'-15'71'0,"-8"5"-55"0,1-2 11 16,-4 9 0-16,3-4-4 16,1 1 0-16,-4 0-1 15,0-4 1-15,0-5-13 0,0 5 5 16,0-8 5-16,0 5 0 0,0-6 0 16,-4 0-2-16,-3 1-1 15,-3-1 2 1,-4 6 0-16,-7 4-4 15,-4 3 1-15,-14 15-5 0,-3 0 1 16,-1 13-7-16,-2 3-1 16,9-6-2-16,-3 28 1 15,-10 7-2-15,3 21-1 16,-3 9 3-16,3 1 2 16,0 3 0-16,7 15 2 15,11 4-2-15,10-13 2 16,18-9-2-16,15-16 0 15,13-13-1-15,7-6 2 16,7-12-1-16,11-13 0 0,11-12-1 16,13-4 0-16,-13-3-2 15,3-12 1-15,-14-7-2 16,-4-9 2-16,-6-12 0 16,-12-7 3-16,-6-6-1 15,-11 0 0-15,-10 6-1 16,-11 1 0-16,-15 2-5 15,-13 10 1-15,-18 9-2 16,-7 10-2-16,4 12 0 16,3 16 0-16,4 9 3 15,3 9 0-15,17-5-6 16,12-4-3-16,10-3-25 16,14-12-10-16,21-7-15 0,28-9-2 15,1-7-88 1,10 1-48-16,-7 3 94 15</inkml:trace>
  <inkml:trace contextRef="#ctx0" brushRef="#br0" timeOffset="6708.058">7101 11013 200 0,'0'-3'77'0,"0"3"-60"0,0 0 13 16,0 0 1-16,0 0-10 15,0 6 1-15,0 0-7 16,0-3 1-16,4 1-9 0,-4-4 7 0,3 0 3 16,1-4-1-16,0-2 3 15,-1 0-1-15,1 0 0 16,-4-1-3-16,0-2 1 15,0 0 0-15,0 5-1 16,-4-2-5-16,1 3-4 16,-1-3-3-16,4 6-3 15,-7 9-2-15,0-3 1 16,3 4 1-16,1 2 0 16,-1-2 0-16,4-1 0 15,-3 1 0-15,3-4 2 16,0 0-3-16,3-3 0 15,1 0 3-15,-1-3 1 0,1-3 1 16,-1 0 2-16,-3 0-3 16,4-3-2-16,-4-1-3 15,3 1 1-15,-3-3 3 16,0-1 3-16,0 1 0 16,0 6 2-16,-3-3-2 15,-1 6 2-15,-3 9-4 16,0 0 0-16,0 7-3 15,0 0-1-15,4 3 1 16,-1-1 2-16,4-2-3 16,4-3 0-16,-1-4 1 15,4-3 0-15,4-3 2 16,-1-3 1-16,1 0 3 16,0-9 1-16,-4 0-1 15,0-1 1-15,0-6 5 0,0 1 2 16,-7-4-1-16,0 0 0 15,-7 0-3-15,0 1-1 16,0 8-5-16,-4 1-1 16,0 9-1-16,1 9 1 15,-1 1-4-15,4 8-2 16,0-2 2-16,7-3 0 16,4-4-2-16,3-3 2 15,0 1-21-15,3-7-8 16,1 0-34-16,0-4-11 15,-1 4-104-15</inkml:trace>
  <inkml:trace contextRef="#ctx0" brushRef="#br0" timeOffset="8584.757">8124 10411 168 0,'8'-13'66'0,"-8"10"-52"0,3-3 10 0,-3 3 2 16,0 0-6-16,0 0 0 15,0-1-2-15,4 1 0 16,-1 0-9-16,1-3 1 0,-1 0 3 16,4-1 2-16,-7-2 3 15,4-1-4-15,-1 1 2 16,1 0 0-16,-4-4 2 16,0 1-4-16,-4-1 0 15,1 4-4 1,-1-1 1-16,-6 1 0 0,3-1 1 15,-4 4-4-15,0 3-3 16,-3 3 0-16,-3 6-1 16,-1 7 2-16,-3 3 1 15,-4 5-1-15,0 17-1 16,-3 15-1-16,-3 10 0 0,-1 3 2 16,0-3 3-1,4 12 0-15,3 10 2 16,7 2-6-16,11-8-1 15,11-10-2-15,14-16 1 0,13-6-2 16,5-12-1-16,6-10 3 16,0-10 2-16,4-5-2 15,4-10-2-15,-5-7 2 16,1-11 2-16,-7-17-2 16,-4-2-2-16,-10-4 0 15,-11 3 1-15,-3 4-1 16,-22-1 2-16,-7 10 0 0,-6 3 1 15,-4 13-5-15,-4 9-1 16,-3 9-2-16,-1 19 3 16,1 7 0-16,3 9 3 15,0-4-3-15,11-2 0 16,11-7-4-16,10-5 1 16,10-8 0-16,8-5-1 15,7-7-21-15,-1-3-7 16,5-3-44-16,-1-3-17 15,4-6-57 1</inkml:trace>
  <inkml:trace contextRef="#ctx0" brushRef="#br0" timeOffset="9652.883">7842 9815 228 0,'0'-19'88'0,"-3"19"-69"0,-1 19 6 0,1-13 0 15,-1-2-1-15,1 2 5 16,-4-6-2-16,0 3-2 15,3-3-13-15,0 9 3 0,4-9 5 16,0 7 0-16,0-1 3 16,0 0-2-16,4-6 2 15,3 3 0-15,4-3 1 16,-1 7-7-16,4-4 0 16,4 3-6-16,3 0 1 15,4-3-1-15,3 7 1 16,4-4 0-16,0-6 2 0,6-3-3 15,8 0-1-15,4 3-4 16,-1-6-1-16,0 6-3 16,-6-4 1-16,-8 8-2 15,-7-4-1-15,-7 3 3 16,-3 0 2-16,-4 0 2 16,-7-6 5-1,-3 0-2-15,-1 0-5 16,-3 3-3-16,0-4-1 15,0 4 1-15,0-3-3 16,0 0 0-16,4 0-4 16,-1 0-1-16,1 6-44 15,3-6-18-15,0 3-35 0,0 3-10 16</inkml:trace>
  <inkml:trace contextRef="#ctx0" brushRef="#br0" timeOffset="10823.108">9169 10555 220 0,'21'-25'82'0,"-11"9"-64"0,5-6 13 16,-12 13 3-16,4-4-9 16,0 1-2-16,-3-4 0 0,-1 4 0 15,1-1-12-15,-4 1 7 0,0-1 2 16,-4 1-4-16,1-1 1 15,-4 0 1-15,0 1 1 16,-4-4-2-16,0 7 2 16,-3-1-1-16,-3 7-2 15,-1 0-4-15,0 6-2 16,-3 7-6-16,-3 2-1 16,-1 13 1-16,-3 13 0 15,-8 12-2-15,1 3-2 16,0 1 1-16,0-4-1 0,6 6 4 15,5-6 2-15,6 16 2 16,14-6 0-16,12 3-2 16,9-10-1-1,8-15-3-15,3-4 1 0,4-9 0 16,3-9 3-16,4-10-1 16,3-9 0-16,4-13-1 15,3-12 2-15,-3-6-3 16,-7 5-2-16,-11-2 0 15,-10 6 1-15,-18 3 1 16,-14 3 1-16,-14 0-2 0,-8 10-2 16,-2 6-2-16,-5-4 1 15,-3 7-1-15,1 0-2 16,2 7-6-16,8-4-2 16,10 3-42-16,8-3-16 15,10-3-40-15,10 10-16 16,1-4-18-1</inkml:trace>
  <inkml:trace contextRef="#ctx0" brushRef="#br0" timeOffset="12158.643">7895 9887 184 0,'-3'-12'68'0,"-1"18"-52"0,1-15 10 16,-1 5 4-16,1 1-5 15,-1 0 0-15,0 0-2 16,-3 0 0-16,0 3-13 16,-3 3 1-16,-1 0 0 0,1 0 5 15,-1 0 4-15,4 4 3 0,3-1 3 16,1 0-3 0,6-6-2-16,5 3 4 0,2-6 1 15,1 3-2 1,3-3-1-16,3 0-3 0,1 3-1 15,7 6-1-15,-8-3-2 16,5 1 0-16,2-1 0 16,1 3-6-16,3-6-4 15,7 0 3-15,8-3 2 16,6 0-6-16,4-4-1 16,0 4 0-16,-4 3 0 15,-6 7-2-15,-1-1 1 16,-7 3 0-16,1-6 1 15,-5 7-2-15,5-10-2 16,2 0 3-16,5-3 0 0,3-4 3 16,0 4 1-16,-4-3-3 15,4 0-3-15,-7 6 2 16,-4-3 0-16,-7 6-1 16,0-3-2-1,-3 3 1-15,-4 3 1 0,-3 0-1 16,-1-6-1-16,1 10 1 15,3-10 1-15,0 0-1 16,4 0 2-16,0 0-2 16,3 0-1-16,-3-3 1 15,-1-4-1-15,1 7 0 16,0 0 0-16,-4 0 0 0,0 0 0 16,0 0 0-1,0 0 0-15,-3 0 0 0,0 0 0 16,-1 0 2-16,1 0 1 15,-4 0-4-15,-3-3 1 16,-1 3 0-16,1 3 0 16,-4-3 0-16,0 0 0 15,0 0 2 1,-3-3-3-16,-1 3 0 16,1 3 1-16,-1-6 0 15,1 6 0-15,-4-6 2 16,0 6-1-16,0-6-1 15,0 0-2-15,0 3 1 16,0 3-6-16,0-6-3 16,0 6-23-16,0-6-9 15,0 6-27-15,0-3-11 0,0 0-61 16,-4 3-27-16,-6-6 27 16</inkml:trace>
  <inkml:trace contextRef="#ctx0" brushRef="#br0" timeOffset="35937.23">2646 13600 200 0,'3'-25'74'0,"-3"15"-58"0,0-2 12 0,0 5-1 16,0 7 0-16,0 0 1 16,0 0-7-16,0 0 0 15,0 0-12-15,0 10 3 0,0 5 4 16,0 11-2-16,4 14 2 0,-1 36-3 15,1 14 2 1,3 26-2-16,0 32 2 16,4-4-6-16,-1-18-1 0,-3-23 2 15,7 16 1-15,-3-22-1 16,3 7-1-16,-3-26-3 16,6-6 1-16,-6-12-2 15,-1-19 0-15,1-7 1 16,-4-24 3-16,0-4-2 15,4-34-2-15,-4 6-2 16,0-57 0-16,0-49-2 16,0-23 2-16,-3 4-4 15,-4-13-2-15,0 3 2 0,0 16 0 16,-4 25 1-16,0 19 0 16,1 15-3-16,-1 16 2 15,1 13-4-15,-1 12-1 16,4 4 3-16,0 15 3 15,0 0-1-15,0 3-2 16,4 3 2-16,-1 4 0 16,1 2 1-16,3 7 0 15,0 0 0-15,11 9 0 16,-1 1 0-16,22 8 2 16,14-2 1-16,11-4 3 15,6 1 1-15,22-4 1 16,17 0-4-16,1 1-1 15,2-1-1-15,15-3-2 0,0-3 1 16,-10 6-1-16,-11-3 2 16,-8-3 1-16,-2 7-1 15,-8-7-2-15,-14-7 1 16,-7 7 1-16,-11-9-10 16,-6 0-4-16,-8 2-43 15,-10 4-16-15</inkml:trace>
  <inkml:trace contextRef="#ctx0" brushRef="#br0" timeOffset="36662.382">3295 13941 228 0,'-14'-3'85'0,"10"3"-66"0,1-6 16 0,-1 6 6 0,4-3-9 16,0-3-1-16,4 2-2 16,-1-2-1-16,4 0-15 15,7-3 8-15,1 2 2 0,13 1 0 16,7 3 0-16,11 6-1 16,-7 6 1-16,3 4-7 15,-3 3 1-15,-14 2 1 16,-4 1 1-16,-4 0-6 15,-6 3-3-15,-11 0-5 16,-7 3-2-16,-7 0-1 16,-7 3 1-16,-4 1-2 15,4-1-1-15,-7-3-2 16,10 3 1-16,4 0-1 16,7-3-2-16,7-3 3 15,7 0 2-15,10-3-2 0,12 6-2 16,2-3 2-1,1 0 0-15,3 0 1 16,4 3 2-16,-11 0 1 0,-3-3 1 16,0 3-2-16,-11 0 1 15,-3 0-2-15,-8-3 2 16,-3 7 2-16,-10-4 4 16,-8 0-2-16,-14 3 1 15,0 0-5-15,-13 4-2 16,-1-7 0-16,3-3 1 15,-3-10-3-15,11-6-2 16,7-6-3-16,10-3 1 0,4-3-30 16,11-7-12-1,10-2-16-15,10-4-4 0,8-3-7 16,10 3-2-16,8 0-66 16</inkml:trace>
  <inkml:trace contextRef="#ctx0" brushRef="#br0" timeOffset="37199.678">4230 14054 252 0,'3'-25'96'0,"-3"13"-75"0,0-10 8 0,0 12-1 16,-3-2 3-16,-1-1 3 16,1 1-7-16,-4 2-4 15,-4 4-13-15,1 6 2 0,-5 9 4 16,-2 7 3-16,-11 6 3 16,-1 6-3-16,1 7-2 15,0 6-7-15,3 18-2 16,-3 20 0-16,7-1 0 15,7 0 0-15,7 4 0 16,10 2-4-16,15-2-3 16,10-4 2-16,11-18 0 15,-4-10-1-15,7-15 1 16,4-4 0-16,-3-12 3 0,6-16-1 16,0-16 2-16,-3-18-2 15,0-7 2-15,-14 1-4 16,-7-4 0-16,-11 0 1 15,-11-3 2-15,-13 4-1 16,-12 2 0-16,-2 16-3 16,-15 9-2-16,0 13-2 15,-3 10-1-15,0 6-1 16,3 2 3-16,7-2-13 16,14-3-6-16,8-4-44 0,10-3-21 15,7-6-82 1,0-3-53-1,14-19 98-15</inkml:trace>
  <inkml:trace contextRef="#ctx0" brushRef="#br0" timeOffset="37878.542">4833 10508 276 0,'0'0'104'0,"-3"0"-81"0,3 0 20 0,0 0 3 0,0 0-7 16,-4 6 0-16,4 1-14 15,0 2-5-15,4 0-11 16,3 1 3-16,7-4 1 0,7-3-4 16,11 4-1-16,-1-7-4 15,5 0-1-15,2 0-1 16,-6 0-2-16,-4 3 1 15,-6 3 1-15,-5-3-3 16,-6 6-2-16,-4 1-67 16,-7 6-30-16,-4-4-66 15</inkml:trace>
  <inkml:trace contextRef="#ctx0" brushRef="#br0" timeOffset="38090.827">4875 10856 324 0,'7'10'123'0,"8"-10"-95"0,6-4 18 0,-11-2 4 15,11 3-17-15,8-3-1 16,2-4-17-16,1 10-6 16,-11 0-6-16,4 0-3 0,-4 7 1 15,-3-4-15-15,3 6-5 16,-7 1-70-16,0 2-28 15,7 4-31 1</inkml:trace>
  <inkml:trace contextRef="#ctx0" brushRef="#br0" timeOffset="39360.037">4837 14117 188 0,'-7'-3'71'0,"7"6"-55"0,0 0 13 0,0-3 2 15,0 3 1-15,3 0 4 16,1 1-3-16,3-4 0 16,7 0-18-16,3-4 4 0,12 1 4 15,-5-3 1-15,5 3 1 16,6 0-12-16,-3 0-3 16,-8-1-6-16,4 4-1 0,-3 4-1 15,0-1-2-15,0 0-2 16,-11 0 1-16,0 3-37 15,-4 1-14-15,-3-1-31 16,-3 6-14-16,-8 7-20 16</inkml:trace>
  <inkml:trace contextRef="#ctx0" brushRef="#br0" timeOffset="39570.538">5006 14405 224 0,'-4'10'85'0,"11"-7"-66"0,11-3 21 0,-11-3 7 15,4-3-5-15,10-4 0 16,4-5-19-16,3-1-6 16,4 3-11-16,-8 4-4 15,4 0 1-15,1 9-2 0,2 0-1 16,5 0-2-16,-1 0-1 16,7 0-29-16,4-4-14 15,0-2-16-15,0 3-7 16,7-3-42-1</inkml:trace>
  <inkml:trace contextRef="#ctx0" brushRef="#br0" timeOffset="40531.39">6703 14092 176 0,'7'-16'68'0,"-4"7"-52"0,4-4 12 0,-7 7 3 16,4-3-5-16,-1-4-1 16,1-3-2-16,0-2-3 15,-4-4-10-15,0 0 2 0,0-7 4 16,0 4 1-16,-4 0-1 15,0 0 3-15,1-3 2 16,-4 6-7-16,0 0-1 16,0 0-3-16,0 0-1 15,0 0-3-15,-4-3-1 16,1 6-3-16,-1 1 1 16,-7 2 0-16,1 3 1 15,-1 4 4-15,-3 3 3 0,-4 3-4 16,0 6-2-16,-6 3-2 15,-1 6 0-15,-3 1-2 16,3 6 2-16,-7 3 0 16,4 19 1-16,0 6-2 15,3 9 1-15,-3 4 4 16,3 2 4-16,4 1-2 16,3 12 0-16,4 13 1 15,3 0 1-15,4-7-3 16,7-2-3-16,3 2-2 15,8 4 0-15,3 3-2 16,4-10-1-16,6-12-2 16,4-6-1-16,4-10 2 15,7-10 2-15,10-8 2 0,8-4 1 16,2-9-2-16,1-10 1 16,0-6 0-16,-3-6 3 15,-8-9-3-15,0-7 0 16,1-16-1-16,-5-8 1 15,-2-11 2-15,-8-2 2 16,-7 9-3-16,-14-3-1 16,-7 9-1-16,-10-6 1 15,-8 6-4-15,-7 7-2 16,-6 18-1-16,-12 13 0 16,-6 12 0-16,-1 10 3 15,-3 9 0-15,8 22 3 16,2 7-3-16,12 2 0 15,9-5-1-15,12-10-2 0,13-7 0 16,18-12 0-16,15-6-17 16,6-16-9-16,0-3-35 15,4-3-14-15,-3-6-68 16,6-4-53 0,4-3 81-16</inkml:trace>
  <inkml:trace contextRef="#ctx0" brushRef="#br0" timeOffset="41146.131">7207 14917 260 0,'-14'-13'99'0,"7"13"-77"0,4 0 15 0,3 0 5 0,-4 3-12 15,1 3 0-15,3 4-11 16,0-1-1-16,3 4-11 16,1-4 5-16,3 1 3 0,0-1-3 15,3-9 1-15,4 0-2 16,4 0 3-16,0-9 4 16,-4-1 1-16,-4-9-4 15,-3-3-1-15,-7 0 5 16,-7 1 2-16,-3-1-4 15,-4 12-2-15,-4 1-9 16,0 9-2-16,4 9-2 16,0 10 1-16,0 3-2 15,7 0-1-15,0-3-2 0,3 0 1 16,8-4-1-16,3-5 0 16,4-1 4-16,3-3 1 15,7-12 1-15,4-3 2 16,-1-1-3-16,-3-5-2 15,-6-4 0-15,-5 0-1 16,-3 0-5-16,-3 3-1 16,-1-2-50-16,1-1-20 15,6 0-26-15,4-3-9 16,4 6-42 0</inkml:trace>
  <inkml:trace contextRef="#ctx0" brushRef="#br0" timeOffset="41839.758">8319 14004 228 0,'3'-44'85'0,"-3"7"-66"0,0-20 12 0,0 35 1 15,-3-6 3-15,-1 0 5 16,0 3-6-16,-6 3-1 16,-4 6-18-16,-4 4 0 0,-7 5 1 15,-3 10-4-15,-4 10 1 16,-3 12-6-16,-4 16 1 16,-6 22-3-16,-8-1 0 15,0 17 1-15,0 24 1 16,7 4-1-16,7 6 1 15,14-1-6-15,18 4-1 16,21-12 0-16,18-19 2 16,11-13-1-16,2-22 2 0,8-13 2 15,7-11 2-15,11-14-1 16,3-21-1-16,0-23 5 16,-3-18 4-16,-4-6-3 15,-4-13 1-15,-10-13-7 16,-14-9-1-16,-14 4 0 15,-18 8 2-15,-14 1-5 16,-18-1-1-16,-21-5-2 16,-18-1 0-16,-6 22-3 15,6 16 1-15,11 16 0 16,8 18-1-16,9 17-1 16,12 8 1-16,10 10-17 15,10-3-6-15,15 6-16 0,20-3-5 16,26 0-18-16,10 3-6 15,10 6-66 1</inkml:trace>
  <inkml:trace contextRef="#ctx0" brushRef="#br0" timeOffset="42304.5">9193 14054 248 0,'4'-28'93'0,"-1"12"-72"0,1-6 16 16,-4 16 2-1,-4 0-1-15,-3 6 2 0,-3 6-5 16,-4 7-1-16,-4 9-19 16,-3 9 2-16,0 7 1 0,-4 24-4 15,0 17 2-15,1 2-5 16,-1 13 1-16,4 13-7 15,7 6-1-15,10-13-2 0,11-18 1 16,11-20 2 0,14-18 4-16,24-12 5 15,15-20 1-15,3-12-2 16,-4-22 0-16,4-22 6 16,-3-6 5-16,-4-3-9 15,-11-4-1-15,-10-18-6 16,-14-19-3-16,-18 6 0 0,-17-3-1 15,-19-6-2-15,-6-13-2 16,-11 10-2-16,-14 9 1 16,-10 13-4-16,-4 21 1 15,3 17-7-15,11 11-3 16,11 11-39-16,14 8-17 16,7 4-41-16,10 3-18 15,18 3-33 1</inkml:trace>
  <inkml:trace contextRef="#ctx0" brushRef="#br0" timeOffset="43913.899">2399 11775 196 0,'-4'-6'74'0,"1"6"-58"0,3 0 9 0,0 0 0 16,-4 0-4-16,1 3 2 16,-4-3 0-16,7 0 3 15,-4 0-14-15,4 0 4 0,-3-3 4 0,-1-4-2 16,4 7 1-16,4-9-6 16,-1 6 0-16,8-4-4 15,-4-2 2-15,7 6-2 16,4-3 2-16,-4 6 0 15,10 0 3-15,1 9-5 16,0-3-1-16,-8 4 2 16,-2 2 4-16,-8 4-2 15,0 3 3-15,-7 6-6 16,-4 3-1-16,-3 0-4 16,-7 10-3-16,0-4 0 0,-4-2-1 15,1-4 0-15,2-3 0 16,-2 0 0-1,6-3 0-15,1-3 0 16,6-3 0-16,1-4-3 0,6-2 0 16,1-1 4-1,10 0 1-15,7-2 4 16,0-4-3-16,4 0 0 16,-1 0-1-16,1 0-2 15,3-3 1-15,4 0 1 16,3-3 1-16,-10 0 3 15,0 0-3-15,-4-4-2 16,-3 4 0-16,-1 0 1 16,-6 3-3-16,-4 0 0 15,-4 0-37-15,1 0-14 16,-4 3-23-16,0-3-6 0,3 3-71 31</inkml:trace>
  <inkml:trace contextRef="#ctx0" brushRef="#br0" timeOffset="44528.089">2868 11916 252 0,'0'-3'96'0,"0"6"-75"0,-3-3 17 0,3 0 1 0,0 3-8 16,-4 3-1-16,4 1-5 15,0-1-2-15,0 0-12 16,0 0 2-16,7-2 8 15,4-1-3-15,6 0-5 16,4-3-2-16,1 0-3 16,6 0 0-16,4 0-4 15,6-3-3-15,-6 0 0 16,0-1 1-16,-4 4-1 16,0 0 2-16,-10 0-4 15,-4 0 0-15,0 4 1 16,-3-1 2-16,-4 0-1 15,0 0 2-15,0-3-4 16,-3 0 0-16,-1 0-4 0,1 0 1 16,-4-3-44-16,0 0-21 15,0 0-55-15,0 3-24 16,-11 3 35 0</inkml:trace>
  <inkml:trace contextRef="#ctx0" brushRef="#br0" timeOffset="44917.599">3101 11696 212 0,'-4'-3'82'0,"1"6"-64"16,-1 1 13-16,4-4 3 0,-3 6-3 15,-1 0 2-15,1 0-7 16,-1 1-2-16,1 2-13 16,-1 0 0-16,4 1 2 0,0-1-3 15,4-2 0-15,3-4-4 16,0 0 1-16,3-3 0 16,1 0 3-16,0-3-3 15,-1-7-2-15,1 7 4 16,-8-3 2-16,-3-4-6 0,0 1-1 15,-3 6-4-15,-8-3-1 16,1 3 1-16,-1 3 0 16,0 3-3-16,4-3 2 15,0 9-4-15,4 0 1 16,3 1-44-16,0-1-21 16,3 7-83-1</inkml:trace>
  <inkml:trace contextRef="#ctx0" brushRef="#br0" timeOffset="45414.811">3083 12164 220 0,'-3'-7'82'0,"-1"7"-64"0,1-9 11 16,3 9 2-16,-4 0-6 16,4 0 0-16,0 0-7 15,0 0-3-15,0 0-9 16,0 0-2-16,0 6 0 0,0 0-2 16,4-2-2-16,3-1 9 15,0-3 6-15,3 0-1 16,1-3 0-16,0-1 0 0,-1-2 4 15,4 0-6 1,-3-3 1-16,-4 9-4 16,-4-10 0-16,1 10 1 0,-4-3 4 15,-4-3-8-15,-3 6-1 16,0 6-3-16,0-3-2 16,-7 7 1-16,7-4 1 15,0-3-1-15,4 6-1 16,3-6-2-16,3 1 1 15,1-1-1-15,3-3 0 16,3 0 2-16,-3 0 2 16,0-3-3-16,0 3-2 15,-3 0-45-15,-4 0-17 16,0 0-96-16,-4 0-41 16,-6-4 103-16</inkml:trace>
  <inkml:trace contextRef="#ctx0" brushRef="#br0" timeOffset="46372.48">2783 11599 204 0,'0'-19'77'0,"-3"13"-60"0,3-6 10 0,0 5 4 16,0 1-6-16,0-3 3 16,0 2-5-16,0 1-2 15,3 6-11-15,1 10 7 0,3 8 3 16,0 7 3-16,-3 4 1 15,3 15-5-15,0 12 1 16,0 7-7-16,0 6 0 16,-4-7-6-16,4-2-2 15,-3-10 0-15,-1-3-1 16,1-6-2-16,-4-7 1 16,0-5-2-16,0-4 2 15,0-3 0-15,0-7 1 16,0-5-2-16,4 5-2 0,-1-5 1 15,1-7-1-15,3-3 2 16,7 0 1-16,3 0 1 16,5-3 0-16,2-3-5 15,12 6 1-15,6 0 0 16,-3 0 0-16,3 6 0 16,4-3 2-16,-11-3-1 15,7 6 2-15,4-3-4 16,-3 7-2-16,3-10 4 15,-1 9 1-15,-9-3 0 16,-1-2-2-16,-3-1 3 16,-11 0 0-16,-7-3-1 0,0 0-2 15,0 0 1-15,-7 0 1 16,0-3-1-16,-3 0-1 16,-4-4 1-16,0-5 1 15,-4 2-1-15,1-2-1 16,-1-4 1-16,1-3-1 15,-1-6-3-15,-3-6 2 16,0-19 3-16,-4-7 1 16,4-2-4-16,-7 2-1 15,0 7-2-15,-3 3 0 16,-1 13 3-16,4 2 0 16,0 1 1-16,0 9 0 15,3 3 0-15,4 0 2 16,0 7-3-16,0-4 0 15,0 7 1-15,0-1 0 0,0 1 0 16,-7 6 0-16,3-4 0 16,-3 4 0-16,-4-3 0 15,-3 3 0-15,0-3 2 16,-14-4 1-16,-1 7-1 16,-2-3-2-16,-5 0-2 15,-6-1 1-15,6 4 1 16,-2 3 2-16,9 3-3 15,8 0-2-15,10-3-16 16,4 4-5-16,11-8-56 16,17 1-25-16,11-9-48 15</inkml:trace>
  <inkml:trace contextRef="#ctx0" brushRef="#br0" timeOffset="47106.735">3754 11775 264 0,'0'-3'101'0,"0"3"-78"0,0 0 20 16,0 0 2-16,0 0-6 15,0 0 2-15,3 0-12 16,4-3-3-16,-3-4-15 16,3 7 2-16,0-3 1 0,3 3-3 15,-3 0 1-15,4 3-3 0,0-3 2 16,-4 10 5-16,-4-1 4 16,-3 4-6-16,-3-1-3 15,-4 1 0-15,0-1 0 16,3 1-3-16,0-7 0 15,1 3-7-15,-1 1-3 16,4-4 1-16,0 4 0 16,0-1-2-16,4 0 2 15,-1 1 1-15,1-1 2 16,3 1-3-16,4-1 0 16,-1 4 1-16,4-1 0 15,4 4 0-15,7-4 0 16,-4 7 0-16,-4 3 2 15,5-3-1-15,-5 0-1 16,-3 0-2-16,-7-4 1 0,-3-2 5 16,-4 2 2-16,-7-2 9 15,-4-4 4-15,-3-2-9 16,-3-1-6-16,-5-3-2 16,5 0-2-16,-8-3-3 15,4 0 2-15,3 0 1 16,4-3 2-16,4 0-25 15,3 0-10-15,3-4-40 16,8-5-17-16,3 9-104 16</inkml:trace>
  <inkml:trace contextRef="#ctx0" brushRef="#br0" timeOffset="48329.929">2798 12703 208 0,'-4'0'77'16,"-3"0"-60"-16,3 0 15 0,4 0 2 0,0 0-4 15,0 0 2-15,0 0-1 16,0 3 3-16,4-3-18 15,3 0 6-15,0-3 2 0,4 0-4 16,3 0 1-16,0 0-10 16,0-1-2-16,4 1-5 15,3 3-3-15,-4 0 0 16,-2 0-1-16,-8 3-29 16,0 1-10-16,-4 2-23 0,-3 0-6 15,-3 0-17-15,-4 1-4 16,0 2-3-1</inkml:trace>
  <inkml:trace contextRef="#ctx0" brushRef="#br0" timeOffset="48487.971">2829 12819 196 0,'-10'19'74'0,"6"-10"-58"0,4-3 7 0,0-6 1 16,4 4-2-16,3-4 2 16,3-7-2-16,4-2 1 15,4-1-13-15,7 1-3 0,-1 3-1 16,-2 0-3-16,-1 2 0 15,0 4-1-15,-3 4 1 16,3 2-15-16,-4-3-5 16,-6 3-106-16</inkml:trace>
  <inkml:trace contextRef="#ctx0" brushRef="#br0" timeOffset="49073.09">3369 12631 232 0,'-3'-10'88'0,"-1"10"-69"0,-3 0 11 0,3 0-2 16,-3 7-5-16,0-4 0 15,-3 3-6-15,-1-3 0 16,1 13-10-16,2-4 0 0,-2 10 3 15,-1 3-4-15,4 7-1 16,0 2-2-16,0 4 0 16,7-4 0-16,7-5 1 15,-3-1 4-15,6-3 3 16,4-9-6-16,-3-4-3 0,7-6-1 16,3-2-1-16,4-11 4 15,3-5 5-15,-4-13-3 16,-2-4 2-16,-1 4 1 15,-4-6 2-15,-6 0-1 16,-7 2-1-16,-8 1-3 16,-3 3-1-16,-11 0-6 15,-3-3 1-15,0 0 0 0,7 9 0 16,-4 6-5 0,1 4 1-16,6 6-22 0,7 6-8 15,4 3-36-15,4 0-13 16,7 13-51-1</inkml:trace>
  <inkml:trace contextRef="#ctx0" brushRef="#br0" timeOffset="49573.711">3641 12844 244 0,'-7'-3'90'0,"7"3"-70"0,-4 0 4 16,4 0-5-16,0 0-6 15,0 0 2-15,0 0-4 16,0 0-1-16,4 0-6 16,3-3 4-16,-4 0 4 0,1-4 3 15,-1 1 3-15,1 0-1 16,-4 0 1-16,0 2-3 16,-4 1 1-16,4 3-9 15,-7 7-2-15,4 2-3 16,-4 0 1-16,3 1-2 15,1-1-1-15,3 1-2 0,0-1-1 16,3-3 2-16,1-6 0 16,3 0 1-16,-4 0 2 15,1-3-3-15,-1 0 0 16,1 3 1-16,-4 0 2 16,0 0-12-16,3-3-3 15,1 0-49-15,-1-4-22 16,4 7-51-1</inkml:trace>
  <inkml:trace contextRef="#ctx0" brushRef="#br0" timeOffset="50139.455">3874 12615 236 0,'-8'-6'88'0,"5"6"-69"0,-1-3 6 16,4 3 0-16,0-3-7 0,-3-1-1 15,3 1-5-15,0 0-2 16,0 0-6-16,0 3 4 0,0 0 2 15,-4 0-1-15,-3 3 0 16,4 3 1-16,-4 1 4 16,0 2-2-16,0-3 1 15,0 10-5-15,-1-3 0 16,1 5-5-16,4 4 0 16,-1-3 1-16,4 3 2 15,0 0-3-15,4 0-2 16,-1-3 0-16,8 6 1 15,0-3-1-15,3-3-1 16,0-4 1-16,3-2 1 16,1-10 1-16,3-3 1 15,-7-3 0-15,4-6 0 16,-4-4-2-16,-3-3 1 16,-8 1 0-16,-3 2 3 0,-10 1-3 15,-4 2 0-15,-8 4-1 16,5 3-2-16,-8-4-2 15,7 7 1-15,4 7-1 16,0-4-2-16,4 6-33 16,6-2-12-16,4-7-38 15,4 3-15-15,6 3-16 16</inkml:trace>
  <inkml:trace contextRef="#ctx0" brushRef="#br0" timeOffset="50651.015">3739 12468 220 0,'-3'-7'82'0,"-1"7"-64"0,1-3 13 0,3 3 3 0,0 0 2 15,0 0 5-15,0 0-5 16,0 0 1-1,0 0-21-15,0 0 2 0,0 0 2 0,3 7 0 16,1-1 3-16,3 0-2 16,0 0 2-16,7 1-4 15,0-4-2-15,4-3-5 16,7-3-2-16,6 0-4 16,1-4-1-16,3 1-3 15,-6 3 1-15,-1 0-4 16,-3 0 0-16,-1 3 1 15,-10 0 2-15,-3 0-1 16,-1 0 2-16,-2 0-2 16,-1-4-1-16,-4 1-17 15,1 0-9-15,-4 0-39 16,0 0-16-16,0 6-97 16</inkml:trace>
  <inkml:trace contextRef="#ctx0" brushRef="#br0" timeOffset="54447.6">6466 6739 140 0,'0'-47'55'0,"0"35"-43"0,0-20 1 0,-3 20-3 15,-1-4 7-15,1 0 4 16,-4 4 0-16,0-4 2 16,0 7-13-16,0 6 1 0,3-1 2 15,1 4-5-15,-1 4 0 16,1 5 0-16,-1 4 2 15,4 12-1-15,0 3 2 16,0 6-2-16,0 1 0 0,0 2 1 16,0 4 1-16,0 0-1 15,0 9-1-15,0 16-3 16,0 9-1-16,0 1-1 16,0-1 0-16,4 6-2 15,-4 17 1-15,0 5-2 16,0-9 2-16,0-3 0 15,0 16 1-15,0 9-5 16,0 0 1-16,3-10 0 16,1 16 2-16,3 4-1 15,3-7 2-15,1 0-2 16,3 22-1-16,0-9 1 0,-3-7 1 16,-1 13-3-16,1 7 0 15,3-4 1 1,-4 12 2-16,-6 4-1 15,3-10-1-15,0 45 1 0,0-4 1 16,0-19-3-16,0 4 0 16,0 2-1-16,0-12 0 15,0 19 2-15,-3-9 2 16,-1-4-1-16,-3 16-1 16,0-6 1-16,0 6 1 15,0 0-3-15,0-7 0 16,0 23 1-16,4-16 0 15,3 3 0-15,0 3 0 0,0-2 0 16,-7-64 0-16,0-22 0 16,0 54 0-16,-3 100 0 15,-1-112 2-15,1-36-1 16,-8 64-1-16,4-45-2 16,0 35 1-16,0-34 1 15,3 25 0-15,1-38 0 16,3 28 0-16,0-31 0 15,3 21 0-15,-3-30-3 16,4 15 2-16,-1-25 1 16,1 19 2-16,-1-25-1 15,1 0 2-15,-1-19-2 16,1-7-1-16,-4-15-2 0,4-12 1 16,-1-7-19-16,-3-6-9 15,0-3-34-15,0-3-14 16,0-4-31-1</inkml:trace>
  <inkml:trace contextRef="#ctx0" brushRef="#br0" timeOffset="56938.675">23477 2199 236 0,'-151'9'88'0,"62"7"-69"0,-45 3-5 16,78-10-5-16,-29 7-8 16,-24-7 2-16,-4 4 0 15,-25-1 3-15,-13 7-3 16,-8-9 0-16,-24 2 1 0,-1 7 2 16,-24 0 3-16,7-7 2 15,-28 4 1-15,10 0 2 0,-21-1 4 16,7 14-6-16,-17-7 1 15,10 9-8-15,-11 3-1 16,19 10-2-16,-8 13 1 16,24 6-2-16,5 5-1 15,3-2 3-15,24-3 0 16,1 6-1-16,10 13-2 16,21 2 1-16,15-5 1 15,6 2 1-15,15-2 3 16,17 8 1-16,28-2 3 15,29-4-1-15,28-5 0 16,28-14 3-16,21 7 5 0,22-12-7 16,38 2-1-1,14 4-3-15,29 3-1 16,21-6-3-16,17 2 1 0,29-8-2 16,13-1 2-16,22-9-2 15,32 0 2-15,70-7-4 16,-3-5 0-16,21-10 1 15,14-4 0-15,3 1 2 16,-3-6 1-16,7-1-4 16,11 1 1-16,10-4 0 15,18-2 0-15,3-7 0 16,7-7 0-16,11-5 2 16,0-4 1-16,0-3-4 15,-3-3 1-15,-12-3 0 0,-6-3 0 16,4-7-3-16,-12-2 2 15,-24-16 1-15,-31-7 2 16,-12 7-3-16,-31-7-2 16,-28 1 2-1,-32 2 2-15,-25-12 0 0,-45-12 2 16,-43-1-4-16,-42 4 0 16,-39-1 3-16,-36-5 1 15,-55-23-6-15,-47 7 0 16,-49 2-1-16,-46-5 2 15,-67-10-1-15,-38-3 1 16,-33 6 2-16,-38 13 0 16,-36 6-3-16,-34 7 2 0,-22 2-1 15,-14 7-2-15,-8 6-2 16,8 19 1-16,4 9-17 16,6 13-6-16,15 3-25 15,17 9-9-15,15 16-71 16</inkml:trace>
  <inkml:trace contextRef="#ctx0" brushRef="#br0" timeOffset="58893.115">7962 9743 192 0,'-3'0'71'0,"-4"-6"-55"0,0-19 11 16,3 18 3-16,-3 1-7 15,0 6 1-15,-4-9 0 16,1 9 2-16,-11 6-14 15,-1 7 2-15,-6 15 0 0,-7 6-1 16,0 26 2-16,-1 18 1 0,1 13 2 16,0 19-8-16,3 25-1 15,4-4-3-15,3 17-1 16,8 2-3-16,9-12 1 16,8-9 0-16,11-13 1 15,7-13-2-15,10-15-2 16,18-19 3-16,7-19 0 15,10-18 3-15,4-20 3 16,0-21-4-16,-7-16-1 16,7-13 0-16,0-6 2 15,0-37 3-15,-3-10 2 16,-8-10-1-16,-6-21-1 16,-12-13-5-16,-13-3-1 15,-18-22-1-15,-17 0-2 16,-26 22-2-16,-13 22-1 0,-8 19-1 15,1 16 3-15,-4 27-9 16,4 20-1-16,6 12-21 16,15 9-6-16,14 4-65 15,14 0-25-15,3-7 2 16</inkml:trace>
  <inkml:trace contextRef="#ctx0" brushRef="#br0" timeOffset="61310.196">1034 10420 192 0,'0'-22'71'0,"0"13"-55"0,0 0 17 0,0 5 5 16,0 1-5-16,0-3 3 15,0 0-5-15,0-1-1 16,0-2-17-16,0 9 5 0,0-3 5 0,0-3 3 16,3 6 2-16,1 9 0 15,-1 16 0-15,1 16-4 16,3 15-1-16,-4 4-1 16,8 9-2-16,0 22-2 15,-1 9 1 1,1-6-6-16,-1-6 0 0,-3-10-4 15,4 1 0-15,-8-7-1 16,1-19 0-16,-1-9-4 16,-3-3-3-16,0-10 0 15,0 1-1-15,0-10 0 16,0-10 0-16,0-3-11 16,-3-9-3-16,-4-9-37 15,-4-7-17-15,4-2-30 0,4-4-12 16</inkml:trace>
  <inkml:trace contextRef="#ctx0" brushRef="#br0" timeOffset="61894.955">1087 10251 184 0,'0'-31'71'0,"-4"18"-55"0,1-12 13 0,-1 9 2 0,0-3-5 16,-3-6-1-16,0-3-2 15,0-3-3-15,-7 3-10 16,-3 3 5-16,-8 6 2 0,0 9-1 15,-3 4 1-15,0 12 8 16,-15 16 4-16,-2 16-4 16,-1 6-1-16,-11 12 0 15,15 29 0-15,0 21-2 16,6 4-2-16,12 34-2 16,9 7-1-16,19-1-7 15,14-15-2-15,-8-31-2 0,40 12-1 16,-15-25-3-16,25-3-2 15,-7-16 5 1,38-16 4-16,22-6-5 16,-31-25-2-16,-15-6 1 0,17-28 2 15,-10 2 2-15,11-55 3 16,10-29-3-16,-17-19 1 16,-18-22-7-16,-14-2-1 15,-25-29 2-15,-21-4 3 16,-25 14-7-16,-28-4 0 15,-3 25 0-15,-8 26 1 16,-3 40-6-16,-14 28-3 16,7 32-25-16,7 12-10 15,18 10-48-15,10-1-17 0,28-8-62 16</inkml:trace>
  <inkml:trace contextRef="#ctx0" brushRef="#br0" timeOffset="63232.023">1020 8022 208 0,'-8'-10'77'0,"8"1"-60"0,4-4 17 0,-4 7 6 16,4 0-3-16,3-4 0 16,0 1-3-16,3 3-1 15,1-4-18-15,-1 1 0 0,12-4 1 16,6 1 1-16,11-4 1 15,-1-3-5-15,12 0 0 16,-1 4-2-16,1 5 3 16,10 4-3-16,-11 6 1 15,-7 6-1-15,-6 7 1 0,-15 3 5 16,-18 18 1 0,-13 16-3-16,-12 7-1 15,-6 2-6-15,0-2-3 0,-4-1-5 16,4-3 0-16,-4-6 0 15,4 4 2-15,7-4-1 16,3-3 2-16,11-7-2 16,7-5-1-16,7-11 1 15,7-2-1 1,11-19 0-16,17-9 0 0,8-1 2 16,6-2 1-16,1-1-4 15,-11 7-1-15,-4 3 3 16,-10 0 1-16,-11 3-25 15,-4 3-11-15,-2 0-47 16,-8 0-19-16,0 4-77 16</inkml:trace>
  <inkml:trace contextRef="#ctx0" brushRef="#br0" timeOffset="63741.786">1517 7492 272 0,'-7'-50'101'0,"-4"28"-78"0,-3-10 4 0,7 20-3 0,-3-7-8 15,-8-3 3-15,-3 3-6 16,-4 10 0-16,-17 12-8 15,-11 16 6-15,-11 15 2 0,-3 29 2 16,4 18 1-16,6 10 3 16,-6 19 0-16,6 25-8 15,4 6-2-15,1 38-3 16,16-10-1-16,15-6-3 16,21-3-2-16,14-22 7 15,14-35 5-15,25-24-4 16,32-29 0-16,17-41 0 0,15-37 2 15,17-19-1-15,0-22 2 16,-4-37 3-16,1-4 1 16,-11-3 0-16,-14-19 4 15,-29 1-9-15,-24-1-1 16,-17-22-7-16,-29 10-4 16,-36 15 1-16,-13 17 0 15,-14 30-6-15,-4 29-3 16,-18 25-25-16,7 21-10 15,1 23-23-15,20 22-10 16,8 12-27-16,28 6-8 16,14 10-8-1</inkml:trace>
  <inkml:trace contextRef="#ctx0" brushRef="#br0" timeOffset="64612.499">1199 14067 288 0,'-28'-3'107'0,"21"3"-83"0,-3 3 19 15,3 3 3-15,-1-3-11 16,1-3-1-16,7 0-8 16,0-3-2-16,7-3-13 15,11-4 2-15,7 1 1 0,10 3 1 16,4 0 1-16,-4 6-2 16,-3 6-1-16,-4 6 4 15,-3 1 3-15,-4 6-6 16,-7 9-1-16,-7-3-9 15,-3 3-3-15,-4-3 1 16,0 0 3-16,-4-3-2 16,1 0-2-16,-1-3 0 15,4-3-1-15,0-4 0 0,4 7 0 16,-1 0-3 0,8 12 0-16,-4-9-1 0,18 6 3 15,-4-2 2 1,14 5 2-16,-10-6-1 0,-1 9 1 15,1-8 0-15,-7 17 1 16,-4 11 9-16,-11-10 6 16,4-13-8-16,-28 7-1 15,7-7-6-15,-14-3-3 16,7-3 0-16,-11-3-1 16,0-6 0-16,-7 0 0 15,11-4-7-15,-18-6-3 16,11 1-34-16,3-7-16 0,4 0-20 15,0-10-8-15,10 1-25 16,11-10-11-16,0 3-2 16</inkml:trace>
  <inkml:trace contextRef="#ctx0" brushRef="#br0" timeOffset="65111.967">1464 13631 252 0,'-7'-88'96'0,"0"35"-75"0,-4-19-3 0,4 50-8 16,0 0 3-16,-7 3 6 15,0 7 1-15,-11 12 0 16,-3 15-10-16,-7 17 7 0,-4 5 5 16,-10 7 2-16,-4 6 1 15,-4 13-8-15,4 22 0 16,4 12-6-16,-11 16 1 15,4 44-5-15,3-32 1 16,17-28-5-16,-2 79 0 16,2-35 3-16,40 63 1 15,-1-54 1-15,47 16 0 16,-19-37-2-16,75-16-1 16,-32-29 1-16,50-33 1 15,-25-20-1-15,28-25-1 16,-29-6-1-16,36-66 2 0,-31 13 6 15,24-60 2 1,-25 25-1-16,4-62 0 0,-28 34-5 16,-4-60 0-16,-21-53-3 15,-25 26 2-15,-28 27-6 16,-39 29-1-16,-28 21-2 16,-14 32-2-16,-11 35-2 15,-14 27 1-15,11 23-6 16,7 15-3-16,17 13-41 15,22 3-18-15,21-3-29 16,13-7-10-16,30-6-32 16</inkml:trace>
  <inkml:trace contextRef="#ctx0" brushRef="#br0" timeOffset="66231.744">16842 9141 260 0,'10'-34'99'0,"-3"5"-77"0,7-8 11 0,-7 21 0 0,4-6-7 16,0-3 2-16,3 0-5 16,3-3-2-16,1-1-11 15,0-2 5-15,-1 0 4 0,-3-10-4 16,-7 0 0-16,-3-9-3 15,-8-6 0-15,-10 5-2 16,-10 8 1-16,-12 5-2 16,-6 7 2-16,-7 9-4 0,-4 9-2 15,-18 13-5-15,-21 22-2 16,-3 22 1-16,-7 15 0 16,-22 14-2-16,-6 30 2 15,3 22-1-15,-11 17 0 16,-6 30 2-16,20 7 0 15,22 18 0-15,24-2 2 16,29-7 1-16,24-13 1 16,36-21 0-16,31-25 0 15,22-10 0-15,6-16 0 16,25-18 0-16,11-19 0 16,-3-26 0-16,-5-24 2 15,12-22-3-15,3-10 0 0,-8-18 1 16,-6-23 2-16,-14-12-1 15,-11-6 0-15,-18 0-1 16,-20-4 0 0,-15-12-2-16,-18 1 1 0,-17 11-4 15,-25 13 0-15,-28 26-1 16,-14 30-2-16,-7 35 0 16,-18 13 3-16,0 12-7 15,11 22 1-15,18 13 3 16,20-4 2-16,18-9-7 15,22 1-4-15,27-20-53 16,26-3-23-16,13-9-87 16</inkml:trace>
  <inkml:trace contextRef="#ctx0" brushRef="#br0" timeOffset="66910.414">17787 8780 248 0,'-21'-9'93'0,"14"9"-72"0,-4-6 18 15,8 6 5-15,-4 0-10 16,3 0-2-16,4-3-12 15,4-4-2-15,6 4-11 16,15-3 7-16,10-7 3 0,15-2-5 16,3-4 1-16,7-3 1 15,14 3 1-15,14 7 3 16,0 12 3-16,-7 9-5 16,-7 4 1-16,-10 12-4 15,-11 0 2-15,-11 0 3 0,-14 3 1 16,-10 0-2-16,-15 7 2 15,-10 2-8-15,-10 1-2 16,-19 12-5-16,-13-3-1 16,-7 0-3-1,-1-3-1-15,11 6 1 0,7-18 2 16,15 5-1-16,10-9-1 16,17 1 1-16,22-10 1 15,21 2-1-15,10-8-1 16,4 3-2-16,0-10 1 15,7 0 1-15,-3 0 2 16,-8 7-1-16,-3-7 2 16,-7 7-4-16,-7-10 0 15,-8 3-32-15,-2-6-13 0,-1 0-52 16,-14 0-22-16,-11 16-63 16</inkml:trace>
  <inkml:trace contextRef="#ctx0" brushRef="#br0" timeOffset="67299.723">17734 9787 312 0,'-14'0'118'0,"14"0"-92"0,4 19 15 0,-1-22 0 16,4-4-1-16,7 14 5 15,4-14-9-15,10 4-2 16,11-3-19-16,10 6 0 0,4 0 1 15,14 6-4-15,29-3 1 16,13 4-8-16,7-4-3 16,25 3-1-16,1-6 1 0,-5 0-1 15,11 0-1-15,-17 3-28 16,-18-6-14-16,-22-3-69 16,-20 6-30-1,-25 15-22-15</inkml:trace>
  <inkml:trace contextRef="#ctx0" brushRef="#br0" timeOffset="67899.208">18112 10301 296 0,'-29'-16'110'0,"26"13"-86"0,6-3 20 0,1 3 2 16,3-3-4-16,7-4 1 16,7-5-1-16,11-7-2 15,17 3-21-15,15-9 4 0,3 2 1 16,0 8-6-16,7 8-3 15,0 13 0-15,-10 10 1 16,-11 3-3-16,-18 2 2 16,-21 4-4-16,-18 7 1 15,-13-1-3-15,-4 3 0 0,-8-3-3 16,1 7-1-16,0-7-3 16,3 0-2-16,8-3-2 15,2 4 1-15,8-1-1 16,11-3-2-16,7 0 0 15,3 0 3-15,7 3 0 16,11 1 3-16,3-1-1 16,4 0-1-16,-4-3 1 15,-7 3 1-15,-10-3 1 16,-11 0 1-16,-11 4 4 16,-13-1 3-16,-8 0-6 15,-7-3-3-15,-7-3 1 0,-13-3 0 16,-12 3-1-1,-7-6 1-15,1-4-4 16,6-2-2-16,8-10-5 0,10 0-2 16,7 0-22-16,11 0-9 15,7 0-42-15,10 0-20 16,11 0-104 0</inkml:trace>
  <inkml:trace contextRef="#ctx0" brushRef="#br0" timeOffset="68364.371">20066 9752 284 0,'4'-62'107'0,"-1"49"-83"0,8-3 28 0,-8 16 7 16,1 0-11-16,6 10-4 15,4 9-5-15,4 9-2 16,7 10-20-16,-4 27 5 0,0 20 2 16,-3 6-6-16,-4 9-3 15,-4 23-8-15,-3-11-3 16,-7-11 0 0,-10-10 0-16,-8-10-2 0,-6-2 1 15,-5-10-2-15,1-13-1 16,3-9-2-16,1-16-1 15,-1-9-31-15,4-12-13 16,0-7-29-16,3-9-10 16,7-1-93-1</inkml:trace>
  <inkml:trace contextRef="#ctx0" brushRef="#br0" timeOffset="70318.036">21918 9241 196 0,'21'-18'74'0,"-10"8"-58"0,6-6 9 0,-9 13 0 15,6-12-4-15,3-4-1 16,4-9 1-16,8-4 1 16,-5 1-12-16,-2-4-1 0,-5 10 1 15,-3 0 5-15,-7 0 5 16,-3 0-6-16,-11 0-3 0,-7 6-2 16,-4-3-1-16,-7 0 2 15,1 0 1-15,-5 0-1 16,-2 4-1-16,-5 8-3 15,-6 10-1-15,-11 0-3 16,-10 16-2-16,-8 9 3 16,-3 16 0-16,-7 21-1 15,-11 17 1-15,-10 5 0 16,10 20 3-16,7 15 3 16,11 6 2-16,18-34 1 15,7 60 2-15,20-16-5 16,22-10-3-16,18-9-3 15,24-6-3-15,29-10 1 16,10-21 1-16,3-17-1 16,12-18-1-16,13-16 5 0,-3-18 4 15,-11-20-3-15,-11-11 2 16,-10-11-3-16,-10-2 2 16,-15-4-2-16,-21 7 0 15,-3 2-1-15,-18-27 2 16,-18-26-5-16,-20 10-1 15,-22 25-2-15,-7 10-2 16,0 18 0-16,3 22 3 16,1 19-2-16,6 12 1 15,15 1 0-15,14 6-2 16,21-4-6-16,14 1-4 16,14-4-34-16,10-2-14 0,15-4-50 15,7 3-18-15,-3 7 4 16</inkml:trace>
  <inkml:trace contextRef="#ctx0" brushRef="#br0" timeOffset="70802.6">22461 10270 340 0,'-14'-16'129'0,"7"16"-100"0,-7 0 7 0,7 0-5 16,0 3-13-16,0 0-3 15,0 1-8-15,0 2-5 16,3 0-1-16,4 0-4 0,4 1 2 15,-1-4 1-15,4 0 2 16,4-3 12-16,0-3 6 16,3-4-4-16,-4-2-1 15,-3 0 2-15,-3-1 3 16,-1 1-1-16,-6-1-2 16,-1 7-7-16,-3 3-4 0,-3 3-3 15,-1 7-3-15,1 2-2 16,2 1 1-16,1-1 1 15,4 4 2-15,3 0-3 16,0-1-2-16,0-2-1 16,0 0 3-16,0-4-5 15,3-3 2-15,1-3-51 16,-1-6-21-16,5-3-45 16,6-3-17-16,7-7 6 15</inkml:trace>
  <inkml:trace contextRef="#ctx0" brushRef="#br0" timeOffset="71277.591">22867 9335 344 0,'-14'-12'129'0,"10"-1"-100"0,4-21 9 0,0 24-1 16,4-5-8-16,3-1 3 15,4-15-12-15,3-4-2 16,7-2-10-16,14-4 1 0,15 0 2 16,13 7 2-16,4 5 3 15,11 7 2-15,10 7 1 16,4 15-2-16,-4 22 0 16,-11 18-5-16,-10 17 0 15,-17 6-1-15,-15 6 3 16,-17 15-5-16,-22 10-1 15,-24-6-4-15,-21-10-1 0,-8 7-1 16,-6 0 1-16,-11 3-2 16,-15-4-1-16,5-12 1 15,10-6-1-15,17-16 0 16,11-3 0-16,18-12-3 16,14-4 2-16,21-9-1 15,25-3-2-15,14-3 3 16,10-4 2-16,8-2 0 15,13-4 2-15,1 0-4 16,-8-3 0-16,-6-3-26 16,-11 0-9-16,-4-3-31 15,-6-3-12-15,-8-3-40 0,0-1-17 16,0-6-13 0</inkml:trace>
  <inkml:trace contextRef="#ctx0" brushRef="#br0" timeOffset="71773.677">24345 9348 400 0,'4'-35'148'0,"3"32"-115"0,0-6 11 0,-7 9-3 15,0 0-19-15,0 0-4 16,-7 0-11-16,-11 3-5 0,-7 6-1 15,-10 7-1-15,-7 3 0 0,-8 6 0 16,5 3 0-16,6 16-3 16,7-9 2-16,11-1 1 15,10 4 0-15,15-10-3 16,6-6 2-16,-3-3-1 16,18 3 0-16,14 6 2 15,0 6 2-15,0-2-1 16,3-1-1-16,4 7 1 15,7 6-1-15,10 6 2 16,4 0 1-16,-3 3 1 16,-8-9 0-16,-6-6 6 15,-15-1 4-15,-7-8 10 0,-10-7 5 16,-11 3-9-16,-11-13-4 16,-13 4-9-16,-19-7-3 15,-13-2-2-15,7-7 1 16,6 0-4-16,-17-4 0 15,-17-5-1-15,-1 0 0 16,4-4-11-16,11-3-7 16,10-2-25-16,11 5-8 15,13-3-26-15,12-2-8 16,6 2-85 0</inkml:trace>
  <inkml:trace contextRef="#ctx0" brushRef="#br0" timeOffset="72041.39">24412 9310 316 0,'-21'-25'121'0,"14"16"-95"0,7 9 18 16,0 0 0-16,4-3-20 15,3 3-3-15,7-7-7 16,7 1-1-16,11-3-7 15,10-4 3-15,7 1 1 0,1 5 1 16,3-5 1-16,7 6-4 16,14 2 0-16,3-5-5 15,-3 6-2-15,0-3-3 0,-6-4 1 16,-5 7-67-16,1-3-32 16,-8-4-70-1</inkml:trace>
  <inkml:trace contextRef="#ctx0" brushRef="#br0" timeOffset="72569.732">25206 9868 288 0,'25'-25'110'0,"-11"16"-86"0,10-4 22 0,-13 7 6 16,0 12-15-16,-1 4-3 15,-3 9-7-15,-3 18 0 16,-8 17-15-16,-6 5-2 0,-4 7 0 16,-4 0-4-16,-3 9-1 15,-4 3-5-15,-3 1 0 16,7-10-2-16,3-10 0 16,4-5-14-16,7-14-4 15,3-2-41-15,8-10-15 16,6-6-84-1</inkml:trace>
  <inkml:trace contextRef="#ctx0" brushRef="#br0" timeOffset="73557.335">26596 9025 236 0,'-21'-69'88'0,"14"50"-69"0,3-3 19 16,4 16 4-16,0-3-5 15,4 9 1-15,-1 0-2 16,4 9 3-16,-3 22-22 0,-1 29 2 0,-3 6-1 16,-3 9-4-1,-4 22 0-15,3 25-8 0,4-15-2 16,7-10-2-16,7 0 1 15,4-2-2 1,0-17 2-16,3-6-2 16,0-19 2-16,4-12 4 15,3-16 4-15,4-22-6 0,3-18-1 16,0-17-2-16,-3-8-2 16,-7-7 1-16,-8-22 1 15,-10-19-3-15,-10-6 0 16,-8-4 1-16,-3-21 0 15,-3 6-3-15,-1 16 2 16,4 19 1-16,3 15 0 16,1 13-3-16,3 16 2 15,3 8-1-15,8 11-2 0,3 5 0 16,14 7 0-16,14 3 3 16,11 6 0-16,10 1 3 15,8-1 3-15,21-6 4 16,20-3 5-16,8-3-2 15,21-4 1-15,14 1-7 16,4-1-2-16,3 1-2 0,-6 6 1 0,-22 3-4 31,-18 0 0-31,-17 0-8 0,-18 0-4 16,-14 0-46 0,-14 3-19-16,-15 3-17 0,-13 4-7 15,-7 8-32 1</inkml:trace>
  <inkml:trace contextRef="#ctx0" brushRef="#br0" timeOffset="74175.511">27330 9379 292 0,'0'-9'110'0,"7"3"-86"0,7-4 11 16,-4 7 1-16,5-3-5 16,6-4 2-16,7 1-5 15,7 6 0-15,4-10-16 16,3 4 0-16,4 3 1 0,4 6 2 15,6 0 3-15,-3 0-8 16,-11 9-1-16,-10 0 8 16,-14 1 6-16,-22 2-8 15,-13 7-3-15,-12 3-5 0,-2 0 0 16,-8 0-6 0,0 9-1-16,4-5 0 15,3-1 0-15,4 0-3 0,10 0 2 16,7-3-1-16,8 0 0 15,10 0 2-15,4-4 2 16,3 4-3-16,3 0 0 16,5 3 1-16,-1 0 2 15,0 1-3-15,-4 2 0 16,-6 0 3-16,-4 0 1 16,-7 0 1-16,-7 1 0 15,-7-4 4-15,-4-6 5 16,-10-4-5-16,-11-5-2 15,-7-4-3-15,1-3-3 16,-1-3-2-16,7-3 1 16,4-3-1-16,6-4 0 0,8 1-16 15,4 3-8-15,6-4-24 16,7 1-11-16,8-1-22 16,10 4-11-16,11 6-66 15</inkml:trace>
  <inkml:trace contextRef="#ctx0" brushRef="#br0" timeOffset="74775.689">28434 9477 288 0,'3'-26'107'0,"1"20"-83"0,-1-3 10 0,1 2 0 16,0-2-4-16,3 6 2 16,0-3-4-16,3-4-3 15,-3 7-13-15,0 0-1 0,0-3 2 16,4-4-3-16,-4 4 0 16,-3 0 0-16,-1-4 1 15,-3-5-3-15,-3-1 0 16,-4 3-3-16,-8 1 2 15,-6 6-2-15,-7 3 0 16,-11 3-3-16,-3 3 1 16,-4 12 0-16,0 4 1 15,0 9-2-15,-3 16-2 0,-8 25 5 16,-3-6 1-16,4 3 4 16,14-4 1-16,17 4-3 15,21 3-3-15,22 3 0 16,14-9-1-16,10-6-2 15,11-10 1-15,14-10-2 16,7-9 2-16,-3-9-2 16,-8-9 2-16,-10-10 2 15,-7-7 2-15,-11-8 5 16,-10-10 3-16,-11-10-6 16,-10 4-3-16,-15-7-6 15,-17 1 0-15,-22 8 2 16,-6 4 1-16,-4 6-6 0,-7 10 0 15,0 3 1-15,4 6 1 16,10 3-17-16,10 3-5 16,15 0-33-16,14-2-12 15,14-4-46-15,7 6-19 16,4 0-23 0</inkml:trace>
  <inkml:trace contextRef="#ctx0" brushRef="#br0" timeOffset="76409.817">29422 8363 228 0,'-7'-15'88'0,"7"15"-69"0,-32-10 8 0,25 10-1 15,-21-3-12-15,3 0-1 16,-17-3-1-16,6 0 0 16,-34-4-6-16,13 4-4 0,-41-10 1 15,16 0 0-15,-59-2 1 16,32-1-2-16,-71-3-2 15,46 3 7-15,-78-9 3 16,57 6 1-16,-85-6 3 16,57 6-3-16,-89-6 1 15,75 9-1-15,-100-6 1 0,86 12 2 16,-111-6 2-16,97 7-7 16,-125-4-3-16,107 4-3 15,-134-1 0 1,116 4-2-16,-110-4 2 0,114 4-2 15,-142-4-1-15,127 7 1 16,-126-7-1-16,122 7 0 16,-147-3 0-16,137 5 0 15,-137-2 0-15,134 6-3 16,-163 0 2-16,149 6 1 16,-131-2 0-16,134 2 0 15,-155 6 0-15,148-2 0 16,-134-1 2-16,145 4-3 15,-131 6 0-15,138-4-1 0,-96 1 0 16,121-7 2-16,-72 4 2 16,100-4-1-16,-57 4-1 15,85-4 1-15,-42-3-1 16,66-2 0-16,-3 2 2 16,46-3-3-16,-18-3 0 15,39 0 1-15,4-3 0 16,24-3 0-16,15 6 2 15,17-4 3-15,10 4 2 16,8 0-3-16,10 10-3 16,7-1 0-16,8 20-1 15,3-8 0-15,7 20 2 0,0 0 1 16,0 34 1-16,3-15 0 16,-3 50 2-16,3-29-3 15,1 79 0-15,-1-35-1 16,4 67 1-16,0-48-4 15,4 69 0-15,-4-50 3 16,0 57 3-16,0-57-2 16,-4 53 0-16,1-50 1 15,-4 47 2-15,3-53 8 16,1 44 5-16,-1-50-5 16,8-1-3-16,-1-33-9 15,15 8-1-15,-4-28 3 16,21 1 2-16,-6-17-5 15,13-8 0-15,-10-17-3 16,17-9 0-16,-10-12 0 0,42 3 0 16,-18-10 4-16,36-6 3 15,-18-6-2-15,71-9-2 16,-39 2 0-16,77-9-1 16,-45 0-5-16,95-6-1 15,-64 0 7-15,107 0 6 16,-75 0-8-16,145-3-1 15,-107 2-4-15,143-2 1 16,-118 6 3-16,181 0 3 16,-149 0-2-16,202 6-2 15,-174-2 2-15,209 2 0 0,-184 0 1 16,226 3 0-16,-208-2 2 16,230 8 1-16,-220-5-4 15,237 9 1 1,-229-7-2-16,228 10-2 0,-224-6 3 15,193 9 2-15,-212-9 0 16,173 9-1-16,-193-10-6 16,144 4-1-16,-173 0 3 15,95 0 2-15,-134 0-1 16,78-7 0-16,-113-6 2 16,53-6 2-16,-88 0 0 15,42-12 2-15,-74 2-2 16,-4-15-1-16,-45 13-2 15,-7-20 1-15,-29 11 1 16,-18-33 2-16,-16 10-1 0,-19-25-1 16,-10 13 3-16,-15-32 0 15,-6 19-1-15,-7-44-2 16,-4 22 1-16,-7-59 1 16,0 40-1-16,-7-66-1 15,3 45-2-15,-10-82 1 16,3 56 1-16,-24-88 0 15,10 70 0-15,-31-70 0 16,17 66-3-16,-17-46 2 16,17 58-8-16,-14-40-4 15,14 57-31-15,-24-10-13 16,13 38-44-16,-34-7-18 16,20 26-12-16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76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0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1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8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09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5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10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8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3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9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91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78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05B49-AC37-48C1-8750-C319CA8F51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and Order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FAFDE7-D7D3-4F68-AEB3-6DC4343A58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400774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89480" y="10160"/>
            <a:ext cx="7584440" cy="960437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Ordering Negative Numbers</a:t>
            </a:r>
          </a:p>
        </p:txBody>
      </p:sp>
      <p:pic>
        <p:nvPicPr>
          <p:cNvPr id="8" name="Picture 7" descr="https://www119.studyisland.com/userfiles/neg-numberline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0300" y="934075"/>
            <a:ext cx="7162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8600" y="2138273"/>
            <a:ext cx="10566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at the number line above.</a:t>
            </a:r>
          </a:p>
          <a:p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Recall that the further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object is on the number line, the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number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So, -50 is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smaller than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-20.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ordering negative numbers, the number with the smallest digit is the largest number.</a:t>
            </a:r>
          </a:p>
        </p:txBody>
      </p:sp>
    </p:spTree>
    <p:extLst>
      <p:ext uri="{BB962C8B-B14F-4D97-AF65-F5344CB8AC3E}">
        <p14:creationId xmlns:p14="http://schemas.microsoft.com/office/powerpoint/2010/main" val="2709934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90925" y="55563"/>
            <a:ext cx="501015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304800" y="1147763"/>
                <a:ext cx="6167120" cy="609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Ex.9) 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ompare</m:t>
                    </m:r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−328 &amp; −357.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304800" y="1147763"/>
                <a:ext cx="6167120" cy="609600"/>
              </a:xfrm>
              <a:blipFill>
                <a:blip r:embed="rId2"/>
                <a:stretch>
                  <a:fillRect l="-4644" t="-25000" b="-4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BB9B319-91EF-4696-8FDF-8A1B36AC29C1}"/>
                  </a:ext>
                </a:extLst>
              </p14:cNvPr>
              <p14:cNvContentPartPr/>
              <p14:nvPr/>
            </p14:nvContentPartPr>
            <p14:xfrm>
              <a:off x="1066680" y="1896840"/>
              <a:ext cx="9856800" cy="213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BB9B319-91EF-4696-8FDF-8A1B36AC29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7320" y="1887480"/>
                <a:ext cx="9875520" cy="215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7950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43991" y="86360"/>
            <a:ext cx="7772400" cy="838200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150090" y="1061720"/>
                <a:ext cx="12006349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Ex.10) Order </a:t>
                </a:r>
                <a14:m>
                  <m:oMath xmlns:m="http://schemas.openxmlformats.org/officeDocument/2006/math"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𝟓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𝟐𝟎𝟎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−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𝟓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𝟎𝟐𝟎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&amp; −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𝟓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𝟎𝟎𝟐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from greatest to least.</a:t>
                </a:r>
              </a:p>
            </p:txBody>
          </p:sp>
        </mc:Choice>
        <mc:Fallback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90" y="1061720"/>
                <a:ext cx="12006349" cy="609600"/>
              </a:xfrm>
              <a:prstGeom prst="rect">
                <a:avLst/>
              </a:prstGeom>
              <a:blipFill>
                <a:blip r:embed="rId2"/>
                <a:stretch>
                  <a:fillRect l="-1371" t="-13000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D83DF51-D83E-4AF8-B58B-A094A3E4A500}"/>
                  </a:ext>
                </a:extLst>
              </p14:cNvPr>
              <p14:cNvContentPartPr/>
              <p14:nvPr/>
            </p14:nvContentPartPr>
            <p14:xfrm>
              <a:off x="344160" y="975600"/>
              <a:ext cx="11307240" cy="3387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D83DF51-D83E-4AF8-B58B-A094A3E4A50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4800" y="966240"/>
                <a:ext cx="11325960" cy="340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9097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90925" y="55563"/>
            <a:ext cx="501015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FBDE81F-7D47-416C-9A36-74B231DFE3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7698" y="893763"/>
                <a:ext cx="10749742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Ex.11) Order the numbers from greatest to least: </a:t>
                </a:r>
              </a:p>
              <a:p>
                <a:pPr marL="0" indent="0" algn="ctr">
                  <a:buFont typeface="Wingdings 2"/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6.25, 6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𝟑𝟔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FBDE81F-7D47-416C-9A36-74B231DFE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98" y="893763"/>
                <a:ext cx="10749742" cy="609600"/>
              </a:xfrm>
              <a:prstGeom prst="rect">
                <a:avLst/>
              </a:prstGeom>
              <a:blipFill>
                <a:blip r:embed="rId2"/>
                <a:stretch>
                  <a:fillRect l="-1815" t="-17000" b="-17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9F20BDB-7ED1-4D49-BC0D-CB7B541A4B4E}"/>
                  </a:ext>
                </a:extLst>
              </p14:cNvPr>
              <p14:cNvContentPartPr/>
              <p14:nvPr/>
            </p14:nvContentPartPr>
            <p14:xfrm>
              <a:off x="203040" y="782640"/>
              <a:ext cx="10617840" cy="51080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9F20BDB-7ED1-4D49-BC0D-CB7B541A4B4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3680" y="773280"/>
                <a:ext cx="10636560" cy="512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873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90925" y="55563"/>
            <a:ext cx="501015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1EB32AB-FCED-42EB-BE13-F5A186DC7E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4112" y="893763"/>
                <a:ext cx="6493625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Ex.12) Fill in the correct symbol: </a:t>
                </a:r>
                <a:endParaRPr lang="en-US" sz="3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 algn="ctr">
                  <a:buFont typeface="Wingdings 2"/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e>
                    </m:rad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?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1EB32AB-FCED-42EB-BE13-F5A186DC7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12" y="893763"/>
                <a:ext cx="6493625" cy="609600"/>
              </a:xfrm>
              <a:prstGeom prst="rect">
                <a:avLst/>
              </a:prstGeom>
              <a:blipFill>
                <a:blip r:embed="rId2"/>
                <a:stretch>
                  <a:fillRect l="-2908" t="-16000" r="-938" b="-19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55788BF-9211-495A-8FB5-EB7AB6E0A80C}"/>
                  </a:ext>
                </a:extLst>
              </p14:cNvPr>
              <p14:cNvContentPartPr/>
              <p14:nvPr/>
            </p14:nvContentPartPr>
            <p14:xfrm>
              <a:off x="674280" y="2322360"/>
              <a:ext cx="9020160" cy="2257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55788BF-9211-495A-8FB5-EB7AB6E0A8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4920" y="2313000"/>
                <a:ext cx="9038880" cy="227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53608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90925" y="55563"/>
            <a:ext cx="501015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E39B083-1495-4F31-8EAE-B2FF129D50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3120" y="893763"/>
                <a:ext cx="10525760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Ex.13) Order the numbers from greatest to least: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𝟏𝟑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E39B083-1495-4F31-8EAE-B2FF129D5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20" y="893763"/>
                <a:ext cx="10525760" cy="609600"/>
              </a:xfrm>
              <a:prstGeom prst="rect">
                <a:avLst/>
              </a:prstGeom>
              <a:blipFill>
                <a:blip r:embed="rId2"/>
                <a:stretch>
                  <a:fillRect l="-1854" t="-17000" b="-17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FAA8289-4344-47A7-9EB7-5B49088C5165}"/>
                  </a:ext>
                </a:extLst>
              </p14:cNvPr>
              <p14:cNvContentPartPr/>
              <p14:nvPr/>
            </p14:nvContentPartPr>
            <p14:xfrm>
              <a:off x="636120" y="860400"/>
              <a:ext cx="10084320" cy="4901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FAA8289-4344-47A7-9EB7-5B49088C516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6760" y="851040"/>
                <a:ext cx="10103040" cy="492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0587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78840"/>
            <a:ext cx="3642360" cy="105664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7280" y="1935480"/>
            <a:ext cx="10660380" cy="1339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compare and order Real Numbers.</a:t>
            </a:r>
          </a:p>
        </p:txBody>
      </p:sp>
    </p:spTree>
    <p:extLst>
      <p:ext uri="{BB962C8B-B14F-4D97-AF65-F5344CB8AC3E}">
        <p14:creationId xmlns:p14="http://schemas.microsoft.com/office/powerpoint/2010/main" val="112728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182562"/>
            <a:ext cx="7772400" cy="8080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Symbols You Need 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41960" y="1397000"/>
            <a:ext cx="242824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means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means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means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E8CA2AE-578F-4324-A142-1A0753F8EF62}"/>
                  </a:ext>
                </a:extLst>
              </p14:cNvPr>
              <p14:cNvContentPartPr/>
              <p14:nvPr/>
            </p14:nvContentPartPr>
            <p14:xfrm>
              <a:off x="2735640" y="1422720"/>
              <a:ext cx="4126680" cy="4264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E8CA2AE-578F-4324-A142-1A0753F8EF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6280" y="1413360"/>
                <a:ext cx="4145400" cy="428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566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36800" y="152400"/>
            <a:ext cx="6969760" cy="1026160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9400" y="1178560"/>
            <a:ext cx="11633200" cy="5257800"/>
          </a:xfrm>
        </p:spPr>
        <p:txBody>
          <a:bodyPr>
            <a:no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up the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numbers being compared.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Then, compare the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 for each digit starting from the left.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number with the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largest digit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larger number.</a:t>
            </a:r>
          </a:p>
        </p:txBody>
      </p:sp>
    </p:spTree>
    <p:extLst>
      <p:ext uri="{BB962C8B-B14F-4D97-AF65-F5344CB8AC3E}">
        <p14:creationId xmlns:p14="http://schemas.microsoft.com/office/powerpoint/2010/main" val="15074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55880"/>
            <a:ext cx="777240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66700" y="1182053"/>
            <a:ext cx="3489960" cy="60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 76 and 71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27DFE81-2ED2-4C2B-8105-FCB694FE1AAB}"/>
              </a:ext>
            </a:extLst>
          </p:cNvPr>
          <p:cNvSpPr txBox="1">
            <a:spLocks/>
          </p:cNvSpPr>
          <p:nvPr/>
        </p:nvSpPr>
        <p:spPr>
          <a:xfrm>
            <a:off x="6137956" y="1182053"/>
            <a:ext cx="4992324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 57.41 and 57.53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55AFE4F-0F83-4DA1-BEB7-CCCD0EC1F719}"/>
                  </a:ext>
                </a:extLst>
              </p14:cNvPr>
              <p14:cNvContentPartPr/>
              <p14:nvPr/>
            </p14:nvContentPartPr>
            <p14:xfrm>
              <a:off x="547200" y="1864080"/>
              <a:ext cx="10643040" cy="33901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55AFE4F-0F83-4DA1-BEB7-CCCD0EC1F71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7840" y="1854720"/>
                <a:ext cx="10661760" cy="340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82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55880"/>
            <a:ext cx="777240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F4BA844-43F4-49BE-AE34-1E6E59A0C9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0163" y="1097280"/>
                <a:ext cx="3879273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𝟏𝟑</m:t>
                        </m:r>
                      </m:den>
                    </m:f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F4BA844-43F4-49BE-AE34-1E6E59A0C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63" y="1097280"/>
                <a:ext cx="3879273" cy="609600"/>
              </a:xfrm>
              <a:prstGeom prst="rect">
                <a:avLst/>
              </a:prstGeom>
              <a:blipFill>
                <a:blip r:embed="rId2"/>
                <a:stretch>
                  <a:fillRect l="-5808" b="-9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030DEC99-D1CF-415B-9FE8-FD1DA9A4488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40120" y="1097280"/>
                <a:ext cx="3473796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030DEC99-D1CF-415B-9FE8-FD1DA9A44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120" y="1097280"/>
                <a:ext cx="3473796" cy="609600"/>
              </a:xfrm>
              <a:prstGeom prst="rect">
                <a:avLst/>
              </a:prstGeom>
              <a:blipFill>
                <a:blip r:embed="rId3"/>
                <a:stretch>
                  <a:fillRect l="-6491" b="-9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62BF6E7-7E05-42DD-B6BF-BC0FD14A0994}"/>
                  </a:ext>
                </a:extLst>
              </p14:cNvPr>
              <p14:cNvContentPartPr/>
              <p14:nvPr/>
            </p14:nvContentPartPr>
            <p14:xfrm>
              <a:off x="546120" y="2374200"/>
              <a:ext cx="9073080" cy="40028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62BF6E7-7E05-42DD-B6BF-BC0FD14A099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6760" y="2364840"/>
                <a:ext cx="9091800" cy="402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579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57450" y="121920"/>
            <a:ext cx="640588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180340" y="1295400"/>
                <a:ext cx="11122660" cy="609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Order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𝟏𝟑</m:t>
                        </m:r>
                      </m:num>
                      <m:den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from least to greatest.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180340" y="1295400"/>
                <a:ext cx="11122660" cy="609600"/>
              </a:xfrm>
              <a:blipFill>
                <a:blip r:embed="rId2"/>
                <a:stretch>
                  <a:fillRect l="-3125" t="-9000" b="-9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CA4F596-B14B-46AF-8103-9E683DE11C7D}"/>
                  </a:ext>
                </a:extLst>
              </p14:cNvPr>
              <p14:cNvContentPartPr/>
              <p14:nvPr/>
            </p14:nvContentPartPr>
            <p14:xfrm>
              <a:off x="708840" y="1360440"/>
              <a:ext cx="10322640" cy="4327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CA4F596-B14B-46AF-8103-9E683DE11C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9480" y="1351080"/>
                <a:ext cx="10341360" cy="434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900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57450" y="121920"/>
            <a:ext cx="640588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684242F-B282-4526-9BD5-1DB15D6D50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3175" y="1082358"/>
                <a:ext cx="10614429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Order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𝟐𝟓</m:t>
                        </m:r>
                      </m:e>
                    </m:ra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e>
                    </m:ra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&amp;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from greatest to least.</a:t>
                </a: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684242F-B282-4526-9BD5-1DB15D6D5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75" y="1082358"/>
                <a:ext cx="10614429" cy="609600"/>
              </a:xfrm>
              <a:prstGeom prst="rect">
                <a:avLst/>
              </a:prstGeom>
              <a:blipFill>
                <a:blip r:embed="rId2"/>
                <a:stretch>
                  <a:fillRect l="-1838" t="-7000" b="-6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4D77FD9-A939-40ED-943D-BD40FCADC19A}"/>
                  </a:ext>
                </a:extLst>
              </p14:cNvPr>
              <p14:cNvContentPartPr/>
              <p14:nvPr/>
            </p14:nvContentPartPr>
            <p14:xfrm>
              <a:off x="614520" y="1065960"/>
              <a:ext cx="10158120" cy="34351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4D77FD9-A939-40ED-943D-BD40FCADC1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5160" y="1056600"/>
                <a:ext cx="10176840" cy="345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855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81811" y="0"/>
            <a:ext cx="656336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112520"/>
            <a:ext cx="640080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Ex.7) Compare 9,568 and 9,471.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AE1319B-137F-4BE6-8285-1F686CA745F7}"/>
                  </a:ext>
                </a:extLst>
              </p14:cNvPr>
              <p14:cNvContentPartPr/>
              <p14:nvPr/>
            </p14:nvContentPartPr>
            <p14:xfrm>
              <a:off x="1343520" y="1921680"/>
              <a:ext cx="9408600" cy="2236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AE1319B-137F-4BE6-8285-1F686CA745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4160" y="1912320"/>
                <a:ext cx="9427320" cy="225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49474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300</Words>
  <Application>Microsoft Office PowerPoint</Application>
  <PresentationFormat>Widescreen</PresentationFormat>
  <Paragraphs>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 2</vt:lpstr>
      <vt:lpstr>Retrospect</vt:lpstr>
      <vt:lpstr>Compare and Order</vt:lpstr>
      <vt:lpstr>Objective</vt:lpstr>
      <vt:lpstr>Symbols You Need to Know</vt:lpstr>
      <vt:lpstr>Comparing Numbers</vt:lpstr>
      <vt:lpstr>Compare Numbers</vt:lpstr>
      <vt:lpstr>Compare Numbers</vt:lpstr>
      <vt:lpstr>Compare &amp; Order</vt:lpstr>
      <vt:lpstr>Compare &amp; Order</vt:lpstr>
      <vt:lpstr>Compare &amp; Order</vt:lpstr>
      <vt:lpstr>Ordering Negative Numbers</vt:lpstr>
      <vt:lpstr>Compare &amp; Order</vt:lpstr>
      <vt:lpstr>Compare &amp; Order</vt:lpstr>
      <vt:lpstr>Compare &amp; Order</vt:lpstr>
      <vt:lpstr>Compare &amp; Order</vt:lpstr>
      <vt:lpstr>Compare &amp; Order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Compare and Order</dc:title>
  <dc:creator>Michael Kuniega</dc:creator>
  <cp:lastModifiedBy>Michael Kuniega</cp:lastModifiedBy>
  <cp:revision>4</cp:revision>
  <dcterms:created xsi:type="dcterms:W3CDTF">2019-10-26T01:01:23Z</dcterms:created>
  <dcterms:modified xsi:type="dcterms:W3CDTF">2019-10-26T01:37:53Z</dcterms:modified>
</cp:coreProperties>
</file>